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Lst>
  <p:notesMasterIdLst>
    <p:notesMasterId r:id="rId3"/>
  </p:notesMasterIdLst>
  <p:sldIdLst>
    <p:sldId id="256" r:id="rId2"/>
  </p:sldIdLst>
  <p:sldSz cx="32918400" cy="21945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912">
          <p15:clr>
            <a:srgbClr val="747775"/>
          </p15:clr>
        </p15:guide>
        <p15:guide id="2" pos="1036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9B4"/>
    <a:srgbClr val="8FBC8F"/>
    <a:srgbClr val="6495ED"/>
    <a:srgbClr val="E69F00"/>
    <a:srgbClr val="FF1493"/>
    <a:srgbClr val="2CA02C"/>
    <a:srgbClr val="56B4E9"/>
    <a:srgbClr val="FF7F0E"/>
    <a:srgbClr val="4C4034"/>
    <a:srgbClr val="00F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210"/>
    <p:restoredTop sz="94286" autoAdjust="0"/>
  </p:normalViewPr>
  <p:slideViewPr>
    <p:cSldViewPr snapToGrid="0">
      <p:cViewPr varScale="1">
        <p:scale>
          <a:sx n="35" d="100"/>
          <a:sy n="35" d="100"/>
        </p:scale>
        <p:origin x="2078" y="53"/>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857573"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4ddba85d90_2_4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g24ddba85d90_2_40:notes"/>
          <p:cNvSpPr>
            <a:spLocks noGrp="1" noRot="1" noChangeAspect="1"/>
          </p:cNvSpPr>
          <p:nvPr>
            <p:ph type="sldImg" idx="2"/>
          </p:nvPr>
        </p:nvSpPr>
        <p:spPr>
          <a:xfrm>
            <a:off x="857250"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2468880" y="3591562"/>
            <a:ext cx="27980639" cy="7640320"/>
          </a:xfrm>
          <a:prstGeom prst="rect">
            <a:avLst/>
          </a:prstGeom>
          <a:noFill/>
          <a:ln>
            <a:noFill/>
          </a:ln>
        </p:spPr>
        <p:txBody>
          <a:bodyPr spcFirstLastPara="1" wrap="square" lIns="37725" tIns="37725" rIns="37725" bIns="37725" anchor="b" anchorCtr="0">
            <a:normAutofit/>
          </a:bodyPr>
          <a:lstStyle>
            <a:lvl1pPr lvl="0" algn="ctr">
              <a:lnSpc>
                <a:spcPct val="90000"/>
              </a:lnSpc>
              <a:spcBef>
                <a:spcPts val="0"/>
              </a:spcBef>
              <a:spcAft>
                <a:spcPts val="0"/>
              </a:spcAft>
              <a:buClr>
                <a:srgbClr val="000000"/>
              </a:buClr>
              <a:buSzPts val="20800"/>
              <a:buFont typeface="Calibri"/>
              <a:buNone/>
              <a:defRPr sz="20800"/>
            </a:lvl1pPr>
            <a:lvl2pPr lvl="1" algn="l">
              <a:lnSpc>
                <a:spcPct val="90000"/>
              </a:lnSpc>
              <a:spcBef>
                <a:spcPts val="0"/>
              </a:spcBef>
              <a:spcAft>
                <a:spcPts val="0"/>
              </a:spcAft>
              <a:buClr>
                <a:srgbClr val="000000"/>
              </a:buClr>
              <a:buSzPts val="1500"/>
              <a:buNone/>
              <a:defRPr/>
            </a:lvl2pPr>
            <a:lvl3pPr lvl="2" algn="l">
              <a:lnSpc>
                <a:spcPct val="90000"/>
              </a:lnSpc>
              <a:spcBef>
                <a:spcPts val="0"/>
              </a:spcBef>
              <a:spcAft>
                <a:spcPts val="0"/>
              </a:spcAft>
              <a:buClr>
                <a:srgbClr val="000000"/>
              </a:buClr>
              <a:buSzPts val="1500"/>
              <a:buNone/>
              <a:defRPr/>
            </a:lvl3pPr>
            <a:lvl4pPr lvl="3" algn="l">
              <a:lnSpc>
                <a:spcPct val="90000"/>
              </a:lnSpc>
              <a:spcBef>
                <a:spcPts val="0"/>
              </a:spcBef>
              <a:spcAft>
                <a:spcPts val="0"/>
              </a:spcAft>
              <a:buClr>
                <a:srgbClr val="000000"/>
              </a:buClr>
              <a:buSzPts val="1500"/>
              <a:buNone/>
              <a:defRPr/>
            </a:lvl4pPr>
            <a:lvl5pPr lvl="4" algn="l">
              <a:lnSpc>
                <a:spcPct val="90000"/>
              </a:lnSpc>
              <a:spcBef>
                <a:spcPts val="0"/>
              </a:spcBef>
              <a:spcAft>
                <a:spcPts val="0"/>
              </a:spcAft>
              <a:buClr>
                <a:srgbClr val="000000"/>
              </a:buClr>
              <a:buSzPts val="1500"/>
              <a:buNone/>
              <a:defRPr/>
            </a:lvl5pPr>
            <a:lvl6pPr lvl="5" algn="l">
              <a:lnSpc>
                <a:spcPct val="90000"/>
              </a:lnSpc>
              <a:spcBef>
                <a:spcPts val="0"/>
              </a:spcBef>
              <a:spcAft>
                <a:spcPts val="0"/>
              </a:spcAft>
              <a:buClr>
                <a:srgbClr val="000000"/>
              </a:buClr>
              <a:buSzPts val="1500"/>
              <a:buNone/>
              <a:defRPr/>
            </a:lvl6pPr>
            <a:lvl7pPr lvl="6" algn="l">
              <a:lnSpc>
                <a:spcPct val="90000"/>
              </a:lnSpc>
              <a:spcBef>
                <a:spcPts val="0"/>
              </a:spcBef>
              <a:spcAft>
                <a:spcPts val="0"/>
              </a:spcAft>
              <a:buClr>
                <a:srgbClr val="000000"/>
              </a:buClr>
              <a:buSzPts val="1500"/>
              <a:buNone/>
              <a:defRPr/>
            </a:lvl7pPr>
            <a:lvl8pPr lvl="7" algn="l">
              <a:lnSpc>
                <a:spcPct val="90000"/>
              </a:lnSpc>
              <a:spcBef>
                <a:spcPts val="0"/>
              </a:spcBef>
              <a:spcAft>
                <a:spcPts val="0"/>
              </a:spcAft>
              <a:buClr>
                <a:srgbClr val="000000"/>
              </a:buClr>
              <a:buSzPts val="1500"/>
              <a:buNone/>
              <a:defRPr/>
            </a:lvl8pPr>
            <a:lvl9pPr lvl="8" algn="l">
              <a:lnSpc>
                <a:spcPct val="90000"/>
              </a:lnSpc>
              <a:spcBef>
                <a:spcPts val="0"/>
              </a:spcBef>
              <a:spcAft>
                <a:spcPts val="0"/>
              </a:spcAft>
              <a:buClr>
                <a:srgbClr val="000000"/>
              </a:buClr>
              <a:buSzPts val="1500"/>
              <a:buNone/>
              <a:defRPr/>
            </a:lvl9pPr>
          </a:lstStyle>
          <a:p>
            <a:endParaRPr/>
          </a:p>
        </p:txBody>
      </p:sp>
      <p:sp>
        <p:nvSpPr>
          <p:cNvPr id="56" name="Google Shape;56;p14"/>
          <p:cNvSpPr txBox="1">
            <a:spLocks noGrp="1"/>
          </p:cNvSpPr>
          <p:nvPr>
            <p:ph type="body" idx="1"/>
          </p:nvPr>
        </p:nvSpPr>
        <p:spPr>
          <a:xfrm>
            <a:off x="4114800" y="11526522"/>
            <a:ext cx="24688800" cy="5298439"/>
          </a:xfrm>
          <a:prstGeom prst="rect">
            <a:avLst/>
          </a:prstGeom>
          <a:noFill/>
          <a:ln>
            <a:noFill/>
          </a:ln>
        </p:spPr>
        <p:txBody>
          <a:bodyPr spcFirstLastPara="1" wrap="square" lIns="37725" tIns="37725" rIns="37725" bIns="37725" anchor="t" anchorCtr="0">
            <a:normAutofit/>
          </a:bodyPr>
          <a:lstStyle>
            <a:lvl1pPr marL="457200" lvl="0" indent="-228600" algn="ctr">
              <a:lnSpc>
                <a:spcPct val="90000"/>
              </a:lnSpc>
              <a:spcBef>
                <a:spcPts val="3500"/>
              </a:spcBef>
              <a:spcAft>
                <a:spcPts val="0"/>
              </a:spcAft>
              <a:buClr>
                <a:srgbClr val="000000"/>
              </a:buClr>
              <a:buSzPts val="8300"/>
              <a:buFont typeface="Calibri"/>
              <a:buNone/>
              <a:defRPr sz="8300"/>
            </a:lvl1pPr>
            <a:lvl2pPr marL="914400" lvl="1" indent="-228600" algn="ctr">
              <a:lnSpc>
                <a:spcPct val="90000"/>
              </a:lnSpc>
              <a:spcBef>
                <a:spcPts val="3500"/>
              </a:spcBef>
              <a:spcAft>
                <a:spcPts val="0"/>
              </a:spcAft>
              <a:buClr>
                <a:srgbClr val="000000"/>
              </a:buClr>
              <a:buSzPts val="8300"/>
              <a:buFont typeface="Calibri"/>
              <a:buNone/>
              <a:defRPr sz="8300"/>
            </a:lvl2pPr>
            <a:lvl3pPr marL="1371600" lvl="2" indent="-228600" algn="ctr">
              <a:lnSpc>
                <a:spcPct val="90000"/>
              </a:lnSpc>
              <a:spcBef>
                <a:spcPts val="3500"/>
              </a:spcBef>
              <a:spcAft>
                <a:spcPts val="0"/>
              </a:spcAft>
              <a:buClr>
                <a:srgbClr val="000000"/>
              </a:buClr>
              <a:buSzPts val="8300"/>
              <a:buFont typeface="Calibri"/>
              <a:buNone/>
              <a:defRPr sz="8300"/>
            </a:lvl3pPr>
            <a:lvl4pPr marL="1828800" lvl="3" indent="-228600" algn="ctr">
              <a:lnSpc>
                <a:spcPct val="90000"/>
              </a:lnSpc>
              <a:spcBef>
                <a:spcPts val="3500"/>
              </a:spcBef>
              <a:spcAft>
                <a:spcPts val="0"/>
              </a:spcAft>
              <a:buClr>
                <a:srgbClr val="000000"/>
              </a:buClr>
              <a:buSzPts val="8300"/>
              <a:buFont typeface="Calibri"/>
              <a:buNone/>
              <a:defRPr sz="8300"/>
            </a:lvl4pPr>
            <a:lvl5pPr marL="2286000" lvl="4" indent="-228600" algn="ctr">
              <a:lnSpc>
                <a:spcPct val="90000"/>
              </a:lnSpc>
              <a:spcBef>
                <a:spcPts val="3500"/>
              </a:spcBef>
              <a:spcAft>
                <a:spcPts val="0"/>
              </a:spcAft>
              <a:buClr>
                <a:srgbClr val="000000"/>
              </a:buClr>
              <a:buSzPts val="8300"/>
              <a:buFont typeface="Calibri"/>
              <a:buNone/>
              <a:defRPr sz="8300"/>
            </a:lvl5pPr>
            <a:lvl6pPr marL="2743200" lvl="5" indent="-323850" algn="l">
              <a:lnSpc>
                <a:spcPct val="90000"/>
              </a:lnSpc>
              <a:spcBef>
                <a:spcPts val="3500"/>
              </a:spcBef>
              <a:spcAft>
                <a:spcPts val="0"/>
              </a:spcAft>
              <a:buClr>
                <a:srgbClr val="000000"/>
              </a:buClr>
              <a:buSzPts val="1500"/>
              <a:buChar char="•"/>
              <a:defRPr/>
            </a:lvl6pPr>
            <a:lvl7pPr marL="3200400" lvl="6" indent="-323850" algn="l">
              <a:lnSpc>
                <a:spcPct val="90000"/>
              </a:lnSpc>
              <a:spcBef>
                <a:spcPts val="3500"/>
              </a:spcBef>
              <a:spcAft>
                <a:spcPts val="0"/>
              </a:spcAft>
              <a:buClr>
                <a:srgbClr val="000000"/>
              </a:buClr>
              <a:buSzPts val="1500"/>
              <a:buChar char="•"/>
              <a:defRPr/>
            </a:lvl7pPr>
            <a:lvl8pPr marL="3657600" lvl="7" indent="-323850" algn="l">
              <a:lnSpc>
                <a:spcPct val="90000"/>
              </a:lnSpc>
              <a:spcBef>
                <a:spcPts val="3500"/>
              </a:spcBef>
              <a:spcAft>
                <a:spcPts val="0"/>
              </a:spcAft>
              <a:buClr>
                <a:srgbClr val="000000"/>
              </a:buClr>
              <a:buSzPts val="1500"/>
              <a:buChar char="•"/>
              <a:defRPr/>
            </a:lvl8pPr>
            <a:lvl9pPr marL="4114800" lvl="8" indent="-323850" algn="l">
              <a:lnSpc>
                <a:spcPct val="90000"/>
              </a:lnSpc>
              <a:spcBef>
                <a:spcPts val="3500"/>
              </a:spcBef>
              <a:spcAft>
                <a:spcPts val="0"/>
              </a:spcAft>
              <a:buClr>
                <a:srgbClr val="000000"/>
              </a:buClr>
              <a:buSzPts val="1500"/>
              <a:buChar char="•"/>
              <a:defRPr/>
            </a:lvl9pPr>
          </a:lstStyle>
          <a:p>
            <a:endParaRPr/>
          </a:p>
        </p:txBody>
      </p:sp>
      <p:sp>
        <p:nvSpPr>
          <p:cNvPr id="57" name="Google Shape;57;p14"/>
          <p:cNvSpPr txBox="1">
            <a:spLocks noGrp="1"/>
          </p:cNvSpPr>
          <p:nvPr>
            <p:ph type="sldNum" idx="12"/>
          </p:nvPr>
        </p:nvSpPr>
        <p:spPr>
          <a:xfrm>
            <a:off x="30014271" y="20643118"/>
            <a:ext cx="640991" cy="562814"/>
          </a:xfrm>
          <a:prstGeom prst="rect">
            <a:avLst/>
          </a:prstGeom>
          <a:noFill/>
          <a:ln>
            <a:noFill/>
          </a:ln>
        </p:spPr>
        <p:txBody>
          <a:bodyPr spcFirstLastPara="1" wrap="square" lIns="37725" tIns="37725" rIns="37725" bIns="37725" anchor="ctr" anchorCtr="0">
            <a:spAutoFit/>
          </a:bodyPr>
          <a:lstStyle>
            <a:lvl1pPr marL="0" lvl="0" indent="0" algn="r">
              <a:lnSpc>
                <a:spcPct val="100000"/>
              </a:lnSpc>
              <a:spcBef>
                <a:spcPts val="0"/>
              </a:spcBef>
              <a:spcAft>
                <a:spcPts val="0"/>
              </a:spcAft>
              <a:buClr>
                <a:srgbClr val="888888"/>
              </a:buClr>
              <a:buSzPts val="4100"/>
              <a:buFont typeface="Calibri"/>
              <a:buNone/>
              <a:defRPr sz="4100">
                <a:solidFill>
                  <a:srgbClr val="888888"/>
                </a:solidFill>
              </a:defRPr>
            </a:lvl1pPr>
            <a:lvl2pPr marL="0" lvl="1" indent="0" algn="r">
              <a:lnSpc>
                <a:spcPct val="100000"/>
              </a:lnSpc>
              <a:spcBef>
                <a:spcPts val="0"/>
              </a:spcBef>
              <a:spcAft>
                <a:spcPts val="0"/>
              </a:spcAft>
              <a:buClr>
                <a:srgbClr val="888888"/>
              </a:buClr>
              <a:buSzPts val="4100"/>
              <a:buFont typeface="Calibri"/>
              <a:buNone/>
              <a:defRPr sz="4100">
                <a:solidFill>
                  <a:srgbClr val="888888"/>
                </a:solidFill>
              </a:defRPr>
            </a:lvl2pPr>
            <a:lvl3pPr marL="0" lvl="2" indent="0" algn="r">
              <a:lnSpc>
                <a:spcPct val="100000"/>
              </a:lnSpc>
              <a:spcBef>
                <a:spcPts val="0"/>
              </a:spcBef>
              <a:spcAft>
                <a:spcPts val="0"/>
              </a:spcAft>
              <a:buClr>
                <a:srgbClr val="888888"/>
              </a:buClr>
              <a:buSzPts val="4100"/>
              <a:buFont typeface="Calibri"/>
              <a:buNone/>
              <a:defRPr sz="4100">
                <a:solidFill>
                  <a:srgbClr val="888888"/>
                </a:solidFill>
              </a:defRPr>
            </a:lvl3pPr>
            <a:lvl4pPr marL="0" lvl="3" indent="0" algn="r">
              <a:lnSpc>
                <a:spcPct val="100000"/>
              </a:lnSpc>
              <a:spcBef>
                <a:spcPts val="0"/>
              </a:spcBef>
              <a:spcAft>
                <a:spcPts val="0"/>
              </a:spcAft>
              <a:buClr>
                <a:srgbClr val="888888"/>
              </a:buClr>
              <a:buSzPts val="4100"/>
              <a:buFont typeface="Calibri"/>
              <a:buNone/>
              <a:defRPr sz="4100">
                <a:solidFill>
                  <a:srgbClr val="888888"/>
                </a:solidFill>
              </a:defRPr>
            </a:lvl4pPr>
            <a:lvl5pPr marL="0" lvl="4" indent="0" algn="r">
              <a:lnSpc>
                <a:spcPct val="100000"/>
              </a:lnSpc>
              <a:spcBef>
                <a:spcPts val="0"/>
              </a:spcBef>
              <a:spcAft>
                <a:spcPts val="0"/>
              </a:spcAft>
              <a:buClr>
                <a:srgbClr val="888888"/>
              </a:buClr>
              <a:buSzPts val="4100"/>
              <a:buFont typeface="Calibri"/>
              <a:buNone/>
              <a:defRPr sz="4100">
                <a:solidFill>
                  <a:srgbClr val="888888"/>
                </a:solidFill>
              </a:defRPr>
            </a:lvl5pPr>
            <a:lvl6pPr marL="0" lvl="5" indent="0" algn="r">
              <a:lnSpc>
                <a:spcPct val="100000"/>
              </a:lnSpc>
              <a:spcBef>
                <a:spcPts val="0"/>
              </a:spcBef>
              <a:spcAft>
                <a:spcPts val="0"/>
              </a:spcAft>
              <a:buClr>
                <a:srgbClr val="888888"/>
              </a:buClr>
              <a:buSzPts val="4100"/>
              <a:buFont typeface="Calibri"/>
              <a:buNone/>
              <a:defRPr sz="4100">
                <a:solidFill>
                  <a:srgbClr val="888888"/>
                </a:solidFill>
              </a:defRPr>
            </a:lvl6pPr>
            <a:lvl7pPr marL="0" lvl="6" indent="0" algn="r">
              <a:lnSpc>
                <a:spcPct val="100000"/>
              </a:lnSpc>
              <a:spcBef>
                <a:spcPts val="0"/>
              </a:spcBef>
              <a:spcAft>
                <a:spcPts val="0"/>
              </a:spcAft>
              <a:buClr>
                <a:srgbClr val="888888"/>
              </a:buClr>
              <a:buSzPts val="4100"/>
              <a:buFont typeface="Calibri"/>
              <a:buNone/>
              <a:defRPr sz="4100">
                <a:solidFill>
                  <a:srgbClr val="888888"/>
                </a:solidFill>
              </a:defRPr>
            </a:lvl7pPr>
            <a:lvl8pPr marL="0" lvl="7" indent="0" algn="r">
              <a:lnSpc>
                <a:spcPct val="100000"/>
              </a:lnSpc>
              <a:spcBef>
                <a:spcPts val="0"/>
              </a:spcBef>
              <a:spcAft>
                <a:spcPts val="0"/>
              </a:spcAft>
              <a:buClr>
                <a:srgbClr val="888888"/>
              </a:buClr>
              <a:buSzPts val="4100"/>
              <a:buFont typeface="Calibri"/>
              <a:buNone/>
              <a:defRPr sz="4100">
                <a:solidFill>
                  <a:srgbClr val="888888"/>
                </a:solidFill>
              </a:defRPr>
            </a:lvl8pPr>
            <a:lvl9pPr marL="0" lvl="8" indent="0" algn="r">
              <a:lnSpc>
                <a:spcPct val="100000"/>
              </a:lnSpc>
              <a:spcBef>
                <a:spcPts val="0"/>
              </a:spcBef>
              <a:spcAft>
                <a:spcPts val="0"/>
              </a:spcAft>
              <a:buClr>
                <a:srgbClr val="888888"/>
              </a:buClr>
              <a:buSzPts val="4100"/>
              <a:buFont typeface="Calibri"/>
              <a:buNone/>
              <a:defRPr sz="4100">
                <a:solidFill>
                  <a:srgbClr val="888888"/>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2263139" y="1168405"/>
            <a:ext cx="28392121" cy="4241802"/>
          </a:xfrm>
          <a:prstGeom prst="rect">
            <a:avLst/>
          </a:prstGeom>
          <a:noFill/>
          <a:ln>
            <a:noFill/>
          </a:ln>
        </p:spPr>
        <p:txBody>
          <a:bodyPr spcFirstLastPara="1" wrap="square" lIns="37725" tIns="37725" rIns="37725" bIns="37725" anchor="ctr" anchorCtr="0">
            <a:normAutofit/>
          </a:bodyPr>
          <a:lstStyle>
            <a:lvl1pPr lvl="0" algn="l">
              <a:lnSpc>
                <a:spcPct val="90000"/>
              </a:lnSpc>
              <a:spcBef>
                <a:spcPts val="0"/>
              </a:spcBef>
              <a:spcAft>
                <a:spcPts val="0"/>
              </a:spcAft>
              <a:buClr>
                <a:srgbClr val="000000"/>
              </a:buClr>
              <a:buSzPts val="1500"/>
              <a:buNone/>
              <a:defRPr/>
            </a:lvl1pPr>
            <a:lvl2pPr lvl="1" algn="l">
              <a:lnSpc>
                <a:spcPct val="90000"/>
              </a:lnSpc>
              <a:spcBef>
                <a:spcPts val="0"/>
              </a:spcBef>
              <a:spcAft>
                <a:spcPts val="0"/>
              </a:spcAft>
              <a:buClr>
                <a:srgbClr val="000000"/>
              </a:buClr>
              <a:buSzPts val="1500"/>
              <a:buNone/>
              <a:defRPr/>
            </a:lvl2pPr>
            <a:lvl3pPr lvl="2" algn="l">
              <a:lnSpc>
                <a:spcPct val="90000"/>
              </a:lnSpc>
              <a:spcBef>
                <a:spcPts val="0"/>
              </a:spcBef>
              <a:spcAft>
                <a:spcPts val="0"/>
              </a:spcAft>
              <a:buClr>
                <a:srgbClr val="000000"/>
              </a:buClr>
              <a:buSzPts val="1500"/>
              <a:buNone/>
              <a:defRPr/>
            </a:lvl3pPr>
            <a:lvl4pPr lvl="3" algn="l">
              <a:lnSpc>
                <a:spcPct val="90000"/>
              </a:lnSpc>
              <a:spcBef>
                <a:spcPts val="0"/>
              </a:spcBef>
              <a:spcAft>
                <a:spcPts val="0"/>
              </a:spcAft>
              <a:buClr>
                <a:srgbClr val="000000"/>
              </a:buClr>
              <a:buSzPts val="1500"/>
              <a:buNone/>
              <a:defRPr/>
            </a:lvl4pPr>
            <a:lvl5pPr lvl="4" algn="l">
              <a:lnSpc>
                <a:spcPct val="90000"/>
              </a:lnSpc>
              <a:spcBef>
                <a:spcPts val="0"/>
              </a:spcBef>
              <a:spcAft>
                <a:spcPts val="0"/>
              </a:spcAft>
              <a:buClr>
                <a:srgbClr val="000000"/>
              </a:buClr>
              <a:buSzPts val="1500"/>
              <a:buNone/>
              <a:defRPr/>
            </a:lvl5pPr>
            <a:lvl6pPr lvl="5" algn="l">
              <a:lnSpc>
                <a:spcPct val="90000"/>
              </a:lnSpc>
              <a:spcBef>
                <a:spcPts val="0"/>
              </a:spcBef>
              <a:spcAft>
                <a:spcPts val="0"/>
              </a:spcAft>
              <a:buClr>
                <a:srgbClr val="000000"/>
              </a:buClr>
              <a:buSzPts val="1500"/>
              <a:buNone/>
              <a:defRPr/>
            </a:lvl6pPr>
            <a:lvl7pPr lvl="6" algn="l">
              <a:lnSpc>
                <a:spcPct val="90000"/>
              </a:lnSpc>
              <a:spcBef>
                <a:spcPts val="0"/>
              </a:spcBef>
              <a:spcAft>
                <a:spcPts val="0"/>
              </a:spcAft>
              <a:buClr>
                <a:srgbClr val="000000"/>
              </a:buClr>
              <a:buSzPts val="1500"/>
              <a:buNone/>
              <a:defRPr/>
            </a:lvl7pPr>
            <a:lvl8pPr lvl="7" algn="l">
              <a:lnSpc>
                <a:spcPct val="90000"/>
              </a:lnSpc>
              <a:spcBef>
                <a:spcPts val="0"/>
              </a:spcBef>
              <a:spcAft>
                <a:spcPts val="0"/>
              </a:spcAft>
              <a:buClr>
                <a:srgbClr val="000000"/>
              </a:buClr>
              <a:buSzPts val="1500"/>
              <a:buNone/>
              <a:defRPr/>
            </a:lvl8pPr>
            <a:lvl9pPr lvl="8" algn="l">
              <a:lnSpc>
                <a:spcPct val="90000"/>
              </a:lnSpc>
              <a:spcBef>
                <a:spcPts val="0"/>
              </a:spcBef>
              <a:spcAft>
                <a:spcPts val="0"/>
              </a:spcAft>
              <a:buClr>
                <a:srgbClr val="000000"/>
              </a:buClr>
              <a:buSzPts val="1500"/>
              <a:buNone/>
              <a:defRPr/>
            </a:lvl9pPr>
          </a:lstStyle>
          <a:p>
            <a:endParaRPr/>
          </a:p>
        </p:txBody>
      </p:sp>
      <p:sp>
        <p:nvSpPr>
          <p:cNvPr id="60" name="Google Shape;60;p15"/>
          <p:cNvSpPr txBox="1">
            <a:spLocks noGrp="1"/>
          </p:cNvSpPr>
          <p:nvPr>
            <p:ph type="body" idx="1"/>
          </p:nvPr>
        </p:nvSpPr>
        <p:spPr>
          <a:xfrm>
            <a:off x="2263139" y="5842000"/>
            <a:ext cx="28392121" cy="13924282"/>
          </a:xfrm>
          <a:prstGeom prst="rect">
            <a:avLst/>
          </a:prstGeom>
          <a:noFill/>
          <a:ln>
            <a:noFill/>
          </a:ln>
        </p:spPr>
        <p:txBody>
          <a:bodyPr spcFirstLastPara="1" wrap="square" lIns="37725" tIns="37725" rIns="37725" bIns="37725" anchor="t" anchorCtr="0">
            <a:normAutofit/>
          </a:bodyPr>
          <a:lstStyle>
            <a:lvl1pPr marL="457200" lvl="0" indent="-323850" algn="l">
              <a:lnSpc>
                <a:spcPct val="90000"/>
              </a:lnSpc>
              <a:spcBef>
                <a:spcPts val="3500"/>
              </a:spcBef>
              <a:spcAft>
                <a:spcPts val="0"/>
              </a:spcAft>
              <a:buClr>
                <a:srgbClr val="000000"/>
              </a:buClr>
              <a:buSzPts val="1500"/>
              <a:buChar char="•"/>
              <a:defRPr/>
            </a:lvl1pPr>
            <a:lvl2pPr marL="914400" lvl="1" indent="-323850" algn="l">
              <a:lnSpc>
                <a:spcPct val="90000"/>
              </a:lnSpc>
              <a:spcBef>
                <a:spcPts val="3500"/>
              </a:spcBef>
              <a:spcAft>
                <a:spcPts val="0"/>
              </a:spcAft>
              <a:buClr>
                <a:srgbClr val="000000"/>
              </a:buClr>
              <a:buSzPts val="1500"/>
              <a:buChar char="•"/>
              <a:defRPr/>
            </a:lvl2pPr>
            <a:lvl3pPr marL="1371600" lvl="2" indent="-323850" algn="l">
              <a:lnSpc>
                <a:spcPct val="90000"/>
              </a:lnSpc>
              <a:spcBef>
                <a:spcPts val="3500"/>
              </a:spcBef>
              <a:spcAft>
                <a:spcPts val="0"/>
              </a:spcAft>
              <a:buClr>
                <a:srgbClr val="000000"/>
              </a:buClr>
              <a:buSzPts val="1500"/>
              <a:buChar char="•"/>
              <a:defRPr/>
            </a:lvl3pPr>
            <a:lvl4pPr marL="1828800" lvl="3" indent="-323850" algn="l">
              <a:lnSpc>
                <a:spcPct val="90000"/>
              </a:lnSpc>
              <a:spcBef>
                <a:spcPts val="3500"/>
              </a:spcBef>
              <a:spcAft>
                <a:spcPts val="0"/>
              </a:spcAft>
              <a:buClr>
                <a:srgbClr val="000000"/>
              </a:buClr>
              <a:buSzPts val="1500"/>
              <a:buChar char="•"/>
              <a:defRPr/>
            </a:lvl4pPr>
            <a:lvl5pPr marL="2286000" lvl="4" indent="-323850" algn="l">
              <a:lnSpc>
                <a:spcPct val="90000"/>
              </a:lnSpc>
              <a:spcBef>
                <a:spcPts val="3500"/>
              </a:spcBef>
              <a:spcAft>
                <a:spcPts val="0"/>
              </a:spcAft>
              <a:buClr>
                <a:srgbClr val="000000"/>
              </a:buClr>
              <a:buSzPts val="1500"/>
              <a:buChar char="•"/>
              <a:defRPr/>
            </a:lvl5pPr>
            <a:lvl6pPr marL="2743200" lvl="5" indent="-323850" algn="l">
              <a:lnSpc>
                <a:spcPct val="90000"/>
              </a:lnSpc>
              <a:spcBef>
                <a:spcPts val="3500"/>
              </a:spcBef>
              <a:spcAft>
                <a:spcPts val="0"/>
              </a:spcAft>
              <a:buClr>
                <a:srgbClr val="000000"/>
              </a:buClr>
              <a:buSzPts val="1500"/>
              <a:buChar char="•"/>
              <a:defRPr/>
            </a:lvl6pPr>
            <a:lvl7pPr marL="3200400" lvl="6" indent="-323850" algn="l">
              <a:lnSpc>
                <a:spcPct val="90000"/>
              </a:lnSpc>
              <a:spcBef>
                <a:spcPts val="3500"/>
              </a:spcBef>
              <a:spcAft>
                <a:spcPts val="0"/>
              </a:spcAft>
              <a:buClr>
                <a:srgbClr val="000000"/>
              </a:buClr>
              <a:buSzPts val="1500"/>
              <a:buChar char="•"/>
              <a:defRPr/>
            </a:lvl7pPr>
            <a:lvl8pPr marL="3657600" lvl="7" indent="-323850" algn="l">
              <a:lnSpc>
                <a:spcPct val="90000"/>
              </a:lnSpc>
              <a:spcBef>
                <a:spcPts val="3500"/>
              </a:spcBef>
              <a:spcAft>
                <a:spcPts val="0"/>
              </a:spcAft>
              <a:buClr>
                <a:srgbClr val="000000"/>
              </a:buClr>
              <a:buSzPts val="1500"/>
              <a:buChar char="•"/>
              <a:defRPr/>
            </a:lvl8pPr>
            <a:lvl9pPr marL="4114800" lvl="8" indent="-323850" algn="l">
              <a:lnSpc>
                <a:spcPct val="90000"/>
              </a:lnSpc>
              <a:spcBef>
                <a:spcPts val="3500"/>
              </a:spcBef>
              <a:spcAft>
                <a:spcPts val="0"/>
              </a:spcAft>
              <a:buClr>
                <a:srgbClr val="000000"/>
              </a:buClr>
              <a:buSzPts val="1500"/>
              <a:buChar char="•"/>
              <a:defRPr/>
            </a:lvl9pPr>
          </a:lstStyle>
          <a:p>
            <a:endParaRPr/>
          </a:p>
        </p:txBody>
      </p:sp>
      <p:sp>
        <p:nvSpPr>
          <p:cNvPr id="61" name="Google Shape;61;p15"/>
          <p:cNvSpPr txBox="1">
            <a:spLocks noGrp="1"/>
          </p:cNvSpPr>
          <p:nvPr>
            <p:ph type="sldNum" idx="12"/>
          </p:nvPr>
        </p:nvSpPr>
        <p:spPr>
          <a:xfrm>
            <a:off x="30014271" y="20643118"/>
            <a:ext cx="640991" cy="562814"/>
          </a:xfrm>
          <a:prstGeom prst="rect">
            <a:avLst/>
          </a:prstGeom>
          <a:noFill/>
          <a:ln>
            <a:noFill/>
          </a:ln>
        </p:spPr>
        <p:txBody>
          <a:bodyPr spcFirstLastPara="1" wrap="square" lIns="37725" tIns="37725" rIns="37725" bIns="37725" anchor="ctr" anchorCtr="0">
            <a:spAutoFit/>
          </a:bodyPr>
          <a:lstStyle>
            <a:lvl1pPr marL="0" lvl="0" indent="0" algn="r">
              <a:lnSpc>
                <a:spcPct val="100000"/>
              </a:lnSpc>
              <a:spcBef>
                <a:spcPts val="0"/>
              </a:spcBef>
              <a:spcAft>
                <a:spcPts val="0"/>
              </a:spcAft>
              <a:buClr>
                <a:srgbClr val="888888"/>
              </a:buClr>
              <a:buSzPts val="4100"/>
              <a:buFont typeface="Calibri"/>
              <a:buNone/>
              <a:defRPr sz="4100">
                <a:solidFill>
                  <a:srgbClr val="888888"/>
                </a:solidFill>
              </a:defRPr>
            </a:lvl1pPr>
            <a:lvl2pPr marL="0" lvl="1" indent="0" algn="r">
              <a:lnSpc>
                <a:spcPct val="100000"/>
              </a:lnSpc>
              <a:spcBef>
                <a:spcPts val="0"/>
              </a:spcBef>
              <a:spcAft>
                <a:spcPts val="0"/>
              </a:spcAft>
              <a:buClr>
                <a:srgbClr val="888888"/>
              </a:buClr>
              <a:buSzPts val="4100"/>
              <a:buFont typeface="Calibri"/>
              <a:buNone/>
              <a:defRPr sz="4100">
                <a:solidFill>
                  <a:srgbClr val="888888"/>
                </a:solidFill>
              </a:defRPr>
            </a:lvl2pPr>
            <a:lvl3pPr marL="0" lvl="2" indent="0" algn="r">
              <a:lnSpc>
                <a:spcPct val="100000"/>
              </a:lnSpc>
              <a:spcBef>
                <a:spcPts val="0"/>
              </a:spcBef>
              <a:spcAft>
                <a:spcPts val="0"/>
              </a:spcAft>
              <a:buClr>
                <a:srgbClr val="888888"/>
              </a:buClr>
              <a:buSzPts val="4100"/>
              <a:buFont typeface="Calibri"/>
              <a:buNone/>
              <a:defRPr sz="4100">
                <a:solidFill>
                  <a:srgbClr val="888888"/>
                </a:solidFill>
              </a:defRPr>
            </a:lvl3pPr>
            <a:lvl4pPr marL="0" lvl="3" indent="0" algn="r">
              <a:lnSpc>
                <a:spcPct val="100000"/>
              </a:lnSpc>
              <a:spcBef>
                <a:spcPts val="0"/>
              </a:spcBef>
              <a:spcAft>
                <a:spcPts val="0"/>
              </a:spcAft>
              <a:buClr>
                <a:srgbClr val="888888"/>
              </a:buClr>
              <a:buSzPts val="4100"/>
              <a:buFont typeface="Calibri"/>
              <a:buNone/>
              <a:defRPr sz="4100">
                <a:solidFill>
                  <a:srgbClr val="888888"/>
                </a:solidFill>
              </a:defRPr>
            </a:lvl4pPr>
            <a:lvl5pPr marL="0" lvl="4" indent="0" algn="r">
              <a:lnSpc>
                <a:spcPct val="100000"/>
              </a:lnSpc>
              <a:spcBef>
                <a:spcPts val="0"/>
              </a:spcBef>
              <a:spcAft>
                <a:spcPts val="0"/>
              </a:spcAft>
              <a:buClr>
                <a:srgbClr val="888888"/>
              </a:buClr>
              <a:buSzPts val="4100"/>
              <a:buFont typeface="Calibri"/>
              <a:buNone/>
              <a:defRPr sz="4100">
                <a:solidFill>
                  <a:srgbClr val="888888"/>
                </a:solidFill>
              </a:defRPr>
            </a:lvl5pPr>
            <a:lvl6pPr marL="0" lvl="5" indent="0" algn="r">
              <a:lnSpc>
                <a:spcPct val="100000"/>
              </a:lnSpc>
              <a:spcBef>
                <a:spcPts val="0"/>
              </a:spcBef>
              <a:spcAft>
                <a:spcPts val="0"/>
              </a:spcAft>
              <a:buClr>
                <a:srgbClr val="888888"/>
              </a:buClr>
              <a:buSzPts val="4100"/>
              <a:buFont typeface="Calibri"/>
              <a:buNone/>
              <a:defRPr sz="4100">
                <a:solidFill>
                  <a:srgbClr val="888888"/>
                </a:solidFill>
              </a:defRPr>
            </a:lvl6pPr>
            <a:lvl7pPr marL="0" lvl="6" indent="0" algn="r">
              <a:lnSpc>
                <a:spcPct val="100000"/>
              </a:lnSpc>
              <a:spcBef>
                <a:spcPts val="0"/>
              </a:spcBef>
              <a:spcAft>
                <a:spcPts val="0"/>
              </a:spcAft>
              <a:buClr>
                <a:srgbClr val="888888"/>
              </a:buClr>
              <a:buSzPts val="4100"/>
              <a:buFont typeface="Calibri"/>
              <a:buNone/>
              <a:defRPr sz="4100">
                <a:solidFill>
                  <a:srgbClr val="888888"/>
                </a:solidFill>
              </a:defRPr>
            </a:lvl7pPr>
            <a:lvl8pPr marL="0" lvl="7" indent="0" algn="r">
              <a:lnSpc>
                <a:spcPct val="100000"/>
              </a:lnSpc>
              <a:spcBef>
                <a:spcPts val="0"/>
              </a:spcBef>
              <a:spcAft>
                <a:spcPts val="0"/>
              </a:spcAft>
              <a:buClr>
                <a:srgbClr val="888888"/>
              </a:buClr>
              <a:buSzPts val="4100"/>
              <a:buFont typeface="Calibri"/>
              <a:buNone/>
              <a:defRPr sz="4100">
                <a:solidFill>
                  <a:srgbClr val="888888"/>
                </a:solidFill>
              </a:defRPr>
            </a:lvl8pPr>
            <a:lvl9pPr marL="0" lvl="8" indent="0" algn="r">
              <a:lnSpc>
                <a:spcPct val="100000"/>
              </a:lnSpc>
              <a:spcBef>
                <a:spcPts val="0"/>
              </a:spcBef>
              <a:spcAft>
                <a:spcPts val="0"/>
              </a:spcAft>
              <a:buClr>
                <a:srgbClr val="888888"/>
              </a:buClr>
              <a:buSzPts val="4100"/>
              <a:buFont typeface="Calibri"/>
              <a:buNone/>
              <a:defRPr sz="4100">
                <a:solidFill>
                  <a:srgbClr val="888888"/>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2245996" y="5471166"/>
            <a:ext cx="28392121" cy="9128759"/>
          </a:xfrm>
          <a:prstGeom prst="rect">
            <a:avLst/>
          </a:prstGeom>
          <a:noFill/>
          <a:ln>
            <a:noFill/>
          </a:ln>
        </p:spPr>
        <p:txBody>
          <a:bodyPr spcFirstLastPara="1" wrap="square" lIns="37725" tIns="37725" rIns="37725" bIns="37725" anchor="b" anchorCtr="0">
            <a:normAutofit/>
          </a:bodyPr>
          <a:lstStyle>
            <a:lvl1pPr lvl="0" algn="l">
              <a:lnSpc>
                <a:spcPct val="90000"/>
              </a:lnSpc>
              <a:spcBef>
                <a:spcPts val="0"/>
              </a:spcBef>
              <a:spcAft>
                <a:spcPts val="0"/>
              </a:spcAft>
              <a:buClr>
                <a:srgbClr val="000000"/>
              </a:buClr>
              <a:buSzPts val="20800"/>
              <a:buFont typeface="Calibri"/>
              <a:buNone/>
              <a:defRPr sz="20800"/>
            </a:lvl1pPr>
            <a:lvl2pPr lvl="1" algn="l">
              <a:lnSpc>
                <a:spcPct val="90000"/>
              </a:lnSpc>
              <a:spcBef>
                <a:spcPts val="0"/>
              </a:spcBef>
              <a:spcAft>
                <a:spcPts val="0"/>
              </a:spcAft>
              <a:buClr>
                <a:srgbClr val="000000"/>
              </a:buClr>
              <a:buSzPts val="1500"/>
              <a:buNone/>
              <a:defRPr/>
            </a:lvl2pPr>
            <a:lvl3pPr lvl="2" algn="l">
              <a:lnSpc>
                <a:spcPct val="90000"/>
              </a:lnSpc>
              <a:spcBef>
                <a:spcPts val="0"/>
              </a:spcBef>
              <a:spcAft>
                <a:spcPts val="0"/>
              </a:spcAft>
              <a:buClr>
                <a:srgbClr val="000000"/>
              </a:buClr>
              <a:buSzPts val="1500"/>
              <a:buNone/>
              <a:defRPr/>
            </a:lvl3pPr>
            <a:lvl4pPr lvl="3" algn="l">
              <a:lnSpc>
                <a:spcPct val="90000"/>
              </a:lnSpc>
              <a:spcBef>
                <a:spcPts val="0"/>
              </a:spcBef>
              <a:spcAft>
                <a:spcPts val="0"/>
              </a:spcAft>
              <a:buClr>
                <a:srgbClr val="000000"/>
              </a:buClr>
              <a:buSzPts val="1500"/>
              <a:buNone/>
              <a:defRPr/>
            </a:lvl4pPr>
            <a:lvl5pPr lvl="4" algn="l">
              <a:lnSpc>
                <a:spcPct val="90000"/>
              </a:lnSpc>
              <a:spcBef>
                <a:spcPts val="0"/>
              </a:spcBef>
              <a:spcAft>
                <a:spcPts val="0"/>
              </a:spcAft>
              <a:buClr>
                <a:srgbClr val="000000"/>
              </a:buClr>
              <a:buSzPts val="1500"/>
              <a:buNone/>
              <a:defRPr/>
            </a:lvl5pPr>
            <a:lvl6pPr lvl="5" algn="l">
              <a:lnSpc>
                <a:spcPct val="90000"/>
              </a:lnSpc>
              <a:spcBef>
                <a:spcPts val="0"/>
              </a:spcBef>
              <a:spcAft>
                <a:spcPts val="0"/>
              </a:spcAft>
              <a:buClr>
                <a:srgbClr val="000000"/>
              </a:buClr>
              <a:buSzPts val="1500"/>
              <a:buNone/>
              <a:defRPr/>
            </a:lvl6pPr>
            <a:lvl7pPr lvl="6" algn="l">
              <a:lnSpc>
                <a:spcPct val="90000"/>
              </a:lnSpc>
              <a:spcBef>
                <a:spcPts val="0"/>
              </a:spcBef>
              <a:spcAft>
                <a:spcPts val="0"/>
              </a:spcAft>
              <a:buClr>
                <a:srgbClr val="000000"/>
              </a:buClr>
              <a:buSzPts val="1500"/>
              <a:buNone/>
              <a:defRPr/>
            </a:lvl7pPr>
            <a:lvl8pPr lvl="7" algn="l">
              <a:lnSpc>
                <a:spcPct val="90000"/>
              </a:lnSpc>
              <a:spcBef>
                <a:spcPts val="0"/>
              </a:spcBef>
              <a:spcAft>
                <a:spcPts val="0"/>
              </a:spcAft>
              <a:buClr>
                <a:srgbClr val="000000"/>
              </a:buClr>
              <a:buSzPts val="1500"/>
              <a:buNone/>
              <a:defRPr/>
            </a:lvl8pPr>
            <a:lvl9pPr lvl="8" algn="l">
              <a:lnSpc>
                <a:spcPct val="90000"/>
              </a:lnSpc>
              <a:spcBef>
                <a:spcPts val="0"/>
              </a:spcBef>
              <a:spcAft>
                <a:spcPts val="0"/>
              </a:spcAft>
              <a:buClr>
                <a:srgbClr val="000000"/>
              </a:buClr>
              <a:buSzPts val="1500"/>
              <a:buNone/>
              <a:defRPr/>
            </a:lvl9pPr>
          </a:lstStyle>
          <a:p>
            <a:endParaRPr/>
          </a:p>
        </p:txBody>
      </p:sp>
      <p:sp>
        <p:nvSpPr>
          <p:cNvPr id="64" name="Google Shape;64;p16"/>
          <p:cNvSpPr txBox="1">
            <a:spLocks noGrp="1"/>
          </p:cNvSpPr>
          <p:nvPr>
            <p:ph type="body" idx="1"/>
          </p:nvPr>
        </p:nvSpPr>
        <p:spPr>
          <a:xfrm>
            <a:off x="2245996" y="14686286"/>
            <a:ext cx="28392121" cy="4800599"/>
          </a:xfrm>
          <a:prstGeom prst="rect">
            <a:avLst/>
          </a:prstGeom>
          <a:noFill/>
          <a:ln>
            <a:noFill/>
          </a:ln>
        </p:spPr>
        <p:txBody>
          <a:bodyPr spcFirstLastPara="1" wrap="square" lIns="37725" tIns="37725" rIns="37725" bIns="37725" anchor="t" anchorCtr="0">
            <a:normAutofit/>
          </a:bodyPr>
          <a:lstStyle>
            <a:lvl1pPr marL="457200" lvl="0" indent="-228600" algn="l">
              <a:lnSpc>
                <a:spcPct val="90000"/>
              </a:lnSpc>
              <a:spcBef>
                <a:spcPts val="3500"/>
              </a:spcBef>
              <a:spcAft>
                <a:spcPts val="0"/>
              </a:spcAft>
              <a:buClr>
                <a:srgbClr val="000000"/>
              </a:buClr>
              <a:buSzPts val="8300"/>
              <a:buFont typeface="Calibri"/>
              <a:buNone/>
              <a:defRPr sz="8300"/>
            </a:lvl1pPr>
            <a:lvl2pPr marL="914400" lvl="1" indent="-228600" algn="l">
              <a:lnSpc>
                <a:spcPct val="90000"/>
              </a:lnSpc>
              <a:spcBef>
                <a:spcPts val="3500"/>
              </a:spcBef>
              <a:spcAft>
                <a:spcPts val="0"/>
              </a:spcAft>
              <a:buClr>
                <a:srgbClr val="000000"/>
              </a:buClr>
              <a:buSzPts val="8300"/>
              <a:buFont typeface="Calibri"/>
              <a:buNone/>
              <a:defRPr sz="8300"/>
            </a:lvl2pPr>
            <a:lvl3pPr marL="1371600" lvl="2" indent="-228600" algn="l">
              <a:lnSpc>
                <a:spcPct val="90000"/>
              </a:lnSpc>
              <a:spcBef>
                <a:spcPts val="3500"/>
              </a:spcBef>
              <a:spcAft>
                <a:spcPts val="0"/>
              </a:spcAft>
              <a:buClr>
                <a:srgbClr val="000000"/>
              </a:buClr>
              <a:buSzPts val="8300"/>
              <a:buFont typeface="Calibri"/>
              <a:buNone/>
              <a:defRPr sz="8300"/>
            </a:lvl3pPr>
            <a:lvl4pPr marL="1828800" lvl="3" indent="-228600" algn="l">
              <a:lnSpc>
                <a:spcPct val="90000"/>
              </a:lnSpc>
              <a:spcBef>
                <a:spcPts val="3500"/>
              </a:spcBef>
              <a:spcAft>
                <a:spcPts val="0"/>
              </a:spcAft>
              <a:buClr>
                <a:srgbClr val="000000"/>
              </a:buClr>
              <a:buSzPts val="8300"/>
              <a:buFont typeface="Calibri"/>
              <a:buNone/>
              <a:defRPr sz="8300"/>
            </a:lvl4pPr>
            <a:lvl5pPr marL="2286000" lvl="4" indent="-228600" algn="l">
              <a:lnSpc>
                <a:spcPct val="90000"/>
              </a:lnSpc>
              <a:spcBef>
                <a:spcPts val="3500"/>
              </a:spcBef>
              <a:spcAft>
                <a:spcPts val="0"/>
              </a:spcAft>
              <a:buClr>
                <a:srgbClr val="000000"/>
              </a:buClr>
              <a:buSzPts val="8300"/>
              <a:buFont typeface="Calibri"/>
              <a:buNone/>
              <a:defRPr sz="8300"/>
            </a:lvl5pPr>
            <a:lvl6pPr marL="2743200" lvl="5" indent="-323850" algn="l">
              <a:lnSpc>
                <a:spcPct val="90000"/>
              </a:lnSpc>
              <a:spcBef>
                <a:spcPts val="3500"/>
              </a:spcBef>
              <a:spcAft>
                <a:spcPts val="0"/>
              </a:spcAft>
              <a:buClr>
                <a:srgbClr val="000000"/>
              </a:buClr>
              <a:buSzPts val="1500"/>
              <a:buChar char="•"/>
              <a:defRPr/>
            </a:lvl6pPr>
            <a:lvl7pPr marL="3200400" lvl="6" indent="-323850" algn="l">
              <a:lnSpc>
                <a:spcPct val="90000"/>
              </a:lnSpc>
              <a:spcBef>
                <a:spcPts val="3500"/>
              </a:spcBef>
              <a:spcAft>
                <a:spcPts val="0"/>
              </a:spcAft>
              <a:buClr>
                <a:srgbClr val="000000"/>
              </a:buClr>
              <a:buSzPts val="1500"/>
              <a:buChar char="•"/>
              <a:defRPr/>
            </a:lvl7pPr>
            <a:lvl8pPr marL="3657600" lvl="7" indent="-323850" algn="l">
              <a:lnSpc>
                <a:spcPct val="90000"/>
              </a:lnSpc>
              <a:spcBef>
                <a:spcPts val="3500"/>
              </a:spcBef>
              <a:spcAft>
                <a:spcPts val="0"/>
              </a:spcAft>
              <a:buClr>
                <a:srgbClr val="000000"/>
              </a:buClr>
              <a:buSzPts val="1500"/>
              <a:buChar char="•"/>
              <a:defRPr/>
            </a:lvl8pPr>
            <a:lvl9pPr marL="4114800" lvl="8" indent="-323850" algn="l">
              <a:lnSpc>
                <a:spcPct val="90000"/>
              </a:lnSpc>
              <a:spcBef>
                <a:spcPts val="3500"/>
              </a:spcBef>
              <a:spcAft>
                <a:spcPts val="0"/>
              </a:spcAft>
              <a:buClr>
                <a:srgbClr val="000000"/>
              </a:buClr>
              <a:buSzPts val="1500"/>
              <a:buChar char="•"/>
              <a:defRPr/>
            </a:lvl9pPr>
          </a:lstStyle>
          <a:p>
            <a:endParaRPr/>
          </a:p>
        </p:txBody>
      </p:sp>
      <p:sp>
        <p:nvSpPr>
          <p:cNvPr id="65" name="Google Shape;65;p16"/>
          <p:cNvSpPr txBox="1">
            <a:spLocks noGrp="1"/>
          </p:cNvSpPr>
          <p:nvPr>
            <p:ph type="sldNum" idx="12"/>
          </p:nvPr>
        </p:nvSpPr>
        <p:spPr>
          <a:xfrm>
            <a:off x="30014271" y="20643118"/>
            <a:ext cx="640991" cy="562814"/>
          </a:xfrm>
          <a:prstGeom prst="rect">
            <a:avLst/>
          </a:prstGeom>
          <a:noFill/>
          <a:ln>
            <a:noFill/>
          </a:ln>
        </p:spPr>
        <p:txBody>
          <a:bodyPr spcFirstLastPara="1" wrap="square" lIns="37725" tIns="37725" rIns="37725" bIns="37725" anchor="ctr" anchorCtr="0">
            <a:spAutoFit/>
          </a:bodyPr>
          <a:lstStyle>
            <a:lvl1pPr marL="0" lvl="0" indent="0" algn="r">
              <a:lnSpc>
                <a:spcPct val="100000"/>
              </a:lnSpc>
              <a:spcBef>
                <a:spcPts val="0"/>
              </a:spcBef>
              <a:spcAft>
                <a:spcPts val="0"/>
              </a:spcAft>
              <a:buClr>
                <a:srgbClr val="888888"/>
              </a:buClr>
              <a:buSzPts val="4100"/>
              <a:buFont typeface="Calibri"/>
              <a:buNone/>
              <a:defRPr sz="4100">
                <a:solidFill>
                  <a:srgbClr val="888888"/>
                </a:solidFill>
              </a:defRPr>
            </a:lvl1pPr>
            <a:lvl2pPr marL="0" lvl="1" indent="0" algn="r">
              <a:lnSpc>
                <a:spcPct val="100000"/>
              </a:lnSpc>
              <a:spcBef>
                <a:spcPts val="0"/>
              </a:spcBef>
              <a:spcAft>
                <a:spcPts val="0"/>
              </a:spcAft>
              <a:buClr>
                <a:srgbClr val="888888"/>
              </a:buClr>
              <a:buSzPts val="4100"/>
              <a:buFont typeface="Calibri"/>
              <a:buNone/>
              <a:defRPr sz="4100">
                <a:solidFill>
                  <a:srgbClr val="888888"/>
                </a:solidFill>
              </a:defRPr>
            </a:lvl2pPr>
            <a:lvl3pPr marL="0" lvl="2" indent="0" algn="r">
              <a:lnSpc>
                <a:spcPct val="100000"/>
              </a:lnSpc>
              <a:spcBef>
                <a:spcPts val="0"/>
              </a:spcBef>
              <a:spcAft>
                <a:spcPts val="0"/>
              </a:spcAft>
              <a:buClr>
                <a:srgbClr val="888888"/>
              </a:buClr>
              <a:buSzPts val="4100"/>
              <a:buFont typeface="Calibri"/>
              <a:buNone/>
              <a:defRPr sz="4100">
                <a:solidFill>
                  <a:srgbClr val="888888"/>
                </a:solidFill>
              </a:defRPr>
            </a:lvl3pPr>
            <a:lvl4pPr marL="0" lvl="3" indent="0" algn="r">
              <a:lnSpc>
                <a:spcPct val="100000"/>
              </a:lnSpc>
              <a:spcBef>
                <a:spcPts val="0"/>
              </a:spcBef>
              <a:spcAft>
                <a:spcPts val="0"/>
              </a:spcAft>
              <a:buClr>
                <a:srgbClr val="888888"/>
              </a:buClr>
              <a:buSzPts val="4100"/>
              <a:buFont typeface="Calibri"/>
              <a:buNone/>
              <a:defRPr sz="4100">
                <a:solidFill>
                  <a:srgbClr val="888888"/>
                </a:solidFill>
              </a:defRPr>
            </a:lvl4pPr>
            <a:lvl5pPr marL="0" lvl="4" indent="0" algn="r">
              <a:lnSpc>
                <a:spcPct val="100000"/>
              </a:lnSpc>
              <a:spcBef>
                <a:spcPts val="0"/>
              </a:spcBef>
              <a:spcAft>
                <a:spcPts val="0"/>
              </a:spcAft>
              <a:buClr>
                <a:srgbClr val="888888"/>
              </a:buClr>
              <a:buSzPts val="4100"/>
              <a:buFont typeface="Calibri"/>
              <a:buNone/>
              <a:defRPr sz="4100">
                <a:solidFill>
                  <a:srgbClr val="888888"/>
                </a:solidFill>
              </a:defRPr>
            </a:lvl5pPr>
            <a:lvl6pPr marL="0" lvl="5" indent="0" algn="r">
              <a:lnSpc>
                <a:spcPct val="100000"/>
              </a:lnSpc>
              <a:spcBef>
                <a:spcPts val="0"/>
              </a:spcBef>
              <a:spcAft>
                <a:spcPts val="0"/>
              </a:spcAft>
              <a:buClr>
                <a:srgbClr val="888888"/>
              </a:buClr>
              <a:buSzPts val="4100"/>
              <a:buFont typeface="Calibri"/>
              <a:buNone/>
              <a:defRPr sz="4100">
                <a:solidFill>
                  <a:srgbClr val="888888"/>
                </a:solidFill>
              </a:defRPr>
            </a:lvl6pPr>
            <a:lvl7pPr marL="0" lvl="6" indent="0" algn="r">
              <a:lnSpc>
                <a:spcPct val="100000"/>
              </a:lnSpc>
              <a:spcBef>
                <a:spcPts val="0"/>
              </a:spcBef>
              <a:spcAft>
                <a:spcPts val="0"/>
              </a:spcAft>
              <a:buClr>
                <a:srgbClr val="888888"/>
              </a:buClr>
              <a:buSzPts val="4100"/>
              <a:buFont typeface="Calibri"/>
              <a:buNone/>
              <a:defRPr sz="4100">
                <a:solidFill>
                  <a:srgbClr val="888888"/>
                </a:solidFill>
              </a:defRPr>
            </a:lvl7pPr>
            <a:lvl8pPr marL="0" lvl="7" indent="0" algn="r">
              <a:lnSpc>
                <a:spcPct val="100000"/>
              </a:lnSpc>
              <a:spcBef>
                <a:spcPts val="0"/>
              </a:spcBef>
              <a:spcAft>
                <a:spcPts val="0"/>
              </a:spcAft>
              <a:buClr>
                <a:srgbClr val="888888"/>
              </a:buClr>
              <a:buSzPts val="4100"/>
              <a:buFont typeface="Calibri"/>
              <a:buNone/>
              <a:defRPr sz="4100">
                <a:solidFill>
                  <a:srgbClr val="888888"/>
                </a:solidFill>
              </a:defRPr>
            </a:lvl8pPr>
            <a:lvl9pPr marL="0" lvl="8" indent="0" algn="r">
              <a:lnSpc>
                <a:spcPct val="100000"/>
              </a:lnSpc>
              <a:spcBef>
                <a:spcPts val="0"/>
              </a:spcBef>
              <a:spcAft>
                <a:spcPts val="0"/>
              </a:spcAft>
              <a:buClr>
                <a:srgbClr val="888888"/>
              </a:buClr>
              <a:buSzPts val="4100"/>
              <a:buFont typeface="Calibri"/>
              <a:buNone/>
              <a:defRPr sz="4100">
                <a:solidFill>
                  <a:srgbClr val="888888"/>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2263139" y="1168405"/>
            <a:ext cx="28392121" cy="4241802"/>
          </a:xfrm>
          <a:prstGeom prst="rect">
            <a:avLst/>
          </a:prstGeom>
          <a:noFill/>
          <a:ln>
            <a:noFill/>
          </a:ln>
        </p:spPr>
        <p:txBody>
          <a:bodyPr spcFirstLastPara="1" wrap="square" lIns="37725" tIns="37725" rIns="37725" bIns="37725" anchor="ctr" anchorCtr="0">
            <a:normAutofit/>
          </a:bodyPr>
          <a:lstStyle>
            <a:lvl1pPr lvl="0" algn="l">
              <a:lnSpc>
                <a:spcPct val="90000"/>
              </a:lnSpc>
              <a:spcBef>
                <a:spcPts val="0"/>
              </a:spcBef>
              <a:spcAft>
                <a:spcPts val="0"/>
              </a:spcAft>
              <a:buClr>
                <a:srgbClr val="000000"/>
              </a:buClr>
              <a:buSzPts val="1500"/>
              <a:buNone/>
              <a:defRPr/>
            </a:lvl1pPr>
            <a:lvl2pPr lvl="1" algn="l">
              <a:lnSpc>
                <a:spcPct val="90000"/>
              </a:lnSpc>
              <a:spcBef>
                <a:spcPts val="0"/>
              </a:spcBef>
              <a:spcAft>
                <a:spcPts val="0"/>
              </a:spcAft>
              <a:buClr>
                <a:srgbClr val="000000"/>
              </a:buClr>
              <a:buSzPts val="1500"/>
              <a:buNone/>
              <a:defRPr/>
            </a:lvl2pPr>
            <a:lvl3pPr lvl="2" algn="l">
              <a:lnSpc>
                <a:spcPct val="90000"/>
              </a:lnSpc>
              <a:spcBef>
                <a:spcPts val="0"/>
              </a:spcBef>
              <a:spcAft>
                <a:spcPts val="0"/>
              </a:spcAft>
              <a:buClr>
                <a:srgbClr val="000000"/>
              </a:buClr>
              <a:buSzPts val="1500"/>
              <a:buNone/>
              <a:defRPr/>
            </a:lvl3pPr>
            <a:lvl4pPr lvl="3" algn="l">
              <a:lnSpc>
                <a:spcPct val="90000"/>
              </a:lnSpc>
              <a:spcBef>
                <a:spcPts val="0"/>
              </a:spcBef>
              <a:spcAft>
                <a:spcPts val="0"/>
              </a:spcAft>
              <a:buClr>
                <a:srgbClr val="000000"/>
              </a:buClr>
              <a:buSzPts val="1500"/>
              <a:buNone/>
              <a:defRPr/>
            </a:lvl4pPr>
            <a:lvl5pPr lvl="4" algn="l">
              <a:lnSpc>
                <a:spcPct val="90000"/>
              </a:lnSpc>
              <a:spcBef>
                <a:spcPts val="0"/>
              </a:spcBef>
              <a:spcAft>
                <a:spcPts val="0"/>
              </a:spcAft>
              <a:buClr>
                <a:srgbClr val="000000"/>
              </a:buClr>
              <a:buSzPts val="1500"/>
              <a:buNone/>
              <a:defRPr/>
            </a:lvl5pPr>
            <a:lvl6pPr lvl="5" algn="l">
              <a:lnSpc>
                <a:spcPct val="90000"/>
              </a:lnSpc>
              <a:spcBef>
                <a:spcPts val="0"/>
              </a:spcBef>
              <a:spcAft>
                <a:spcPts val="0"/>
              </a:spcAft>
              <a:buClr>
                <a:srgbClr val="000000"/>
              </a:buClr>
              <a:buSzPts val="1500"/>
              <a:buNone/>
              <a:defRPr/>
            </a:lvl6pPr>
            <a:lvl7pPr lvl="6" algn="l">
              <a:lnSpc>
                <a:spcPct val="90000"/>
              </a:lnSpc>
              <a:spcBef>
                <a:spcPts val="0"/>
              </a:spcBef>
              <a:spcAft>
                <a:spcPts val="0"/>
              </a:spcAft>
              <a:buClr>
                <a:srgbClr val="000000"/>
              </a:buClr>
              <a:buSzPts val="1500"/>
              <a:buNone/>
              <a:defRPr/>
            </a:lvl7pPr>
            <a:lvl8pPr lvl="7" algn="l">
              <a:lnSpc>
                <a:spcPct val="90000"/>
              </a:lnSpc>
              <a:spcBef>
                <a:spcPts val="0"/>
              </a:spcBef>
              <a:spcAft>
                <a:spcPts val="0"/>
              </a:spcAft>
              <a:buClr>
                <a:srgbClr val="000000"/>
              </a:buClr>
              <a:buSzPts val="1500"/>
              <a:buNone/>
              <a:defRPr/>
            </a:lvl8pPr>
            <a:lvl9pPr lvl="8" algn="l">
              <a:lnSpc>
                <a:spcPct val="90000"/>
              </a:lnSpc>
              <a:spcBef>
                <a:spcPts val="0"/>
              </a:spcBef>
              <a:spcAft>
                <a:spcPts val="0"/>
              </a:spcAft>
              <a:buClr>
                <a:srgbClr val="000000"/>
              </a:buClr>
              <a:buSzPts val="1500"/>
              <a:buNone/>
              <a:defRPr/>
            </a:lvl9pPr>
          </a:lstStyle>
          <a:p>
            <a:endParaRPr/>
          </a:p>
        </p:txBody>
      </p:sp>
      <p:sp>
        <p:nvSpPr>
          <p:cNvPr id="68" name="Google Shape;68;p17"/>
          <p:cNvSpPr txBox="1">
            <a:spLocks noGrp="1"/>
          </p:cNvSpPr>
          <p:nvPr>
            <p:ph type="body" idx="1"/>
          </p:nvPr>
        </p:nvSpPr>
        <p:spPr>
          <a:xfrm>
            <a:off x="2263139" y="5842000"/>
            <a:ext cx="13990321" cy="13924282"/>
          </a:xfrm>
          <a:prstGeom prst="rect">
            <a:avLst/>
          </a:prstGeom>
          <a:noFill/>
          <a:ln>
            <a:noFill/>
          </a:ln>
        </p:spPr>
        <p:txBody>
          <a:bodyPr spcFirstLastPara="1" wrap="square" lIns="37725" tIns="37725" rIns="37725" bIns="37725" anchor="t" anchorCtr="0">
            <a:normAutofit/>
          </a:bodyPr>
          <a:lstStyle>
            <a:lvl1pPr marL="457200" lvl="0" indent="-323850" algn="l">
              <a:lnSpc>
                <a:spcPct val="90000"/>
              </a:lnSpc>
              <a:spcBef>
                <a:spcPts val="3500"/>
              </a:spcBef>
              <a:spcAft>
                <a:spcPts val="0"/>
              </a:spcAft>
              <a:buClr>
                <a:srgbClr val="000000"/>
              </a:buClr>
              <a:buSzPts val="1500"/>
              <a:buChar char="•"/>
              <a:defRPr/>
            </a:lvl1pPr>
            <a:lvl2pPr marL="914400" lvl="1" indent="-323850" algn="l">
              <a:lnSpc>
                <a:spcPct val="90000"/>
              </a:lnSpc>
              <a:spcBef>
                <a:spcPts val="3500"/>
              </a:spcBef>
              <a:spcAft>
                <a:spcPts val="0"/>
              </a:spcAft>
              <a:buClr>
                <a:srgbClr val="000000"/>
              </a:buClr>
              <a:buSzPts val="1500"/>
              <a:buChar char="•"/>
              <a:defRPr/>
            </a:lvl2pPr>
            <a:lvl3pPr marL="1371600" lvl="2" indent="-323850" algn="l">
              <a:lnSpc>
                <a:spcPct val="90000"/>
              </a:lnSpc>
              <a:spcBef>
                <a:spcPts val="3500"/>
              </a:spcBef>
              <a:spcAft>
                <a:spcPts val="0"/>
              </a:spcAft>
              <a:buClr>
                <a:srgbClr val="000000"/>
              </a:buClr>
              <a:buSzPts val="1500"/>
              <a:buChar char="•"/>
              <a:defRPr/>
            </a:lvl3pPr>
            <a:lvl4pPr marL="1828800" lvl="3" indent="-323850" algn="l">
              <a:lnSpc>
                <a:spcPct val="90000"/>
              </a:lnSpc>
              <a:spcBef>
                <a:spcPts val="3500"/>
              </a:spcBef>
              <a:spcAft>
                <a:spcPts val="0"/>
              </a:spcAft>
              <a:buClr>
                <a:srgbClr val="000000"/>
              </a:buClr>
              <a:buSzPts val="1500"/>
              <a:buChar char="•"/>
              <a:defRPr/>
            </a:lvl4pPr>
            <a:lvl5pPr marL="2286000" lvl="4" indent="-323850" algn="l">
              <a:lnSpc>
                <a:spcPct val="90000"/>
              </a:lnSpc>
              <a:spcBef>
                <a:spcPts val="3500"/>
              </a:spcBef>
              <a:spcAft>
                <a:spcPts val="0"/>
              </a:spcAft>
              <a:buClr>
                <a:srgbClr val="000000"/>
              </a:buClr>
              <a:buSzPts val="1500"/>
              <a:buChar char="•"/>
              <a:defRPr/>
            </a:lvl5pPr>
            <a:lvl6pPr marL="2743200" lvl="5" indent="-323850" algn="l">
              <a:lnSpc>
                <a:spcPct val="90000"/>
              </a:lnSpc>
              <a:spcBef>
                <a:spcPts val="3500"/>
              </a:spcBef>
              <a:spcAft>
                <a:spcPts val="0"/>
              </a:spcAft>
              <a:buClr>
                <a:srgbClr val="000000"/>
              </a:buClr>
              <a:buSzPts val="1500"/>
              <a:buChar char="•"/>
              <a:defRPr/>
            </a:lvl6pPr>
            <a:lvl7pPr marL="3200400" lvl="6" indent="-323850" algn="l">
              <a:lnSpc>
                <a:spcPct val="90000"/>
              </a:lnSpc>
              <a:spcBef>
                <a:spcPts val="3500"/>
              </a:spcBef>
              <a:spcAft>
                <a:spcPts val="0"/>
              </a:spcAft>
              <a:buClr>
                <a:srgbClr val="000000"/>
              </a:buClr>
              <a:buSzPts val="1500"/>
              <a:buChar char="•"/>
              <a:defRPr/>
            </a:lvl7pPr>
            <a:lvl8pPr marL="3657600" lvl="7" indent="-323850" algn="l">
              <a:lnSpc>
                <a:spcPct val="90000"/>
              </a:lnSpc>
              <a:spcBef>
                <a:spcPts val="3500"/>
              </a:spcBef>
              <a:spcAft>
                <a:spcPts val="0"/>
              </a:spcAft>
              <a:buClr>
                <a:srgbClr val="000000"/>
              </a:buClr>
              <a:buSzPts val="1500"/>
              <a:buChar char="•"/>
              <a:defRPr/>
            </a:lvl8pPr>
            <a:lvl9pPr marL="4114800" lvl="8" indent="-323850" algn="l">
              <a:lnSpc>
                <a:spcPct val="90000"/>
              </a:lnSpc>
              <a:spcBef>
                <a:spcPts val="3500"/>
              </a:spcBef>
              <a:spcAft>
                <a:spcPts val="0"/>
              </a:spcAft>
              <a:buClr>
                <a:srgbClr val="000000"/>
              </a:buClr>
              <a:buSzPts val="1500"/>
              <a:buChar char="•"/>
              <a:defRPr/>
            </a:lvl9pPr>
          </a:lstStyle>
          <a:p>
            <a:endParaRPr/>
          </a:p>
        </p:txBody>
      </p:sp>
      <p:sp>
        <p:nvSpPr>
          <p:cNvPr id="69" name="Google Shape;69;p17"/>
          <p:cNvSpPr txBox="1">
            <a:spLocks noGrp="1"/>
          </p:cNvSpPr>
          <p:nvPr>
            <p:ph type="sldNum" idx="12"/>
          </p:nvPr>
        </p:nvSpPr>
        <p:spPr>
          <a:xfrm>
            <a:off x="30014271" y="20643118"/>
            <a:ext cx="640991" cy="562814"/>
          </a:xfrm>
          <a:prstGeom prst="rect">
            <a:avLst/>
          </a:prstGeom>
          <a:noFill/>
          <a:ln>
            <a:noFill/>
          </a:ln>
        </p:spPr>
        <p:txBody>
          <a:bodyPr spcFirstLastPara="1" wrap="square" lIns="37725" tIns="37725" rIns="37725" bIns="37725" anchor="ctr" anchorCtr="0">
            <a:spAutoFit/>
          </a:bodyPr>
          <a:lstStyle>
            <a:lvl1pPr marL="0" lvl="0" indent="0" algn="r">
              <a:lnSpc>
                <a:spcPct val="100000"/>
              </a:lnSpc>
              <a:spcBef>
                <a:spcPts val="0"/>
              </a:spcBef>
              <a:spcAft>
                <a:spcPts val="0"/>
              </a:spcAft>
              <a:buClr>
                <a:srgbClr val="888888"/>
              </a:buClr>
              <a:buSzPts val="4100"/>
              <a:buFont typeface="Calibri"/>
              <a:buNone/>
              <a:defRPr sz="4100">
                <a:solidFill>
                  <a:srgbClr val="888888"/>
                </a:solidFill>
              </a:defRPr>
            </a:lvl1pPr>
            <a:lvl2pPr marL="0" lvl="1" indent="0" algn="r">
              <a:lnSpc>
                <a:spcPct val="100000"/>
              </a:lnSpc>
              <a:spcBef>
                <a:spcPts val="0"/>
              </a:spcBef>
              <a:spcAft>
                <a:spcPts val="0"/>
              </a:spcAft>
              <a:buClr>
                <a:srgbClr val="888888"/>
              </a:buClr>
              <a:buSzPts val="4100"/>
              <a:buFont typeface="Calibri"/>
              <a:buNone/>
              <a:defRPr sz="4100">
                <a:solidFill>
                  <a:srgbClr val="888888"/>
                </a:solidFill>
              </a:defRPr>
            </a:lvl2pPr>
            <a:lvl3pPr marL="0" lvl="2" indent="0" algn="r">
              <a:lnSpc>
                <a:spcPct val="100000"/>
              </a:lnSpc>
              <a:spcBef>
                <a:spcPts val="0"/>
              </a:spcBef>
              <a:spcAft>
                <a:spcPts val="0"/>
              </a:spcAft>
              <a:buClr>
                <a:srgbClr val="888888"/>
              </a:buClr>
              <a:buSzPts val="4100"/>
              <a:buFont typeface="Calibri"/>
              <a:buNone/>
              <a:defRPr sz="4100">
                <a:solidFill>
                  <a:srgbClr val="888888"/>
                </a:solidFill>
              </a:defRPr>
            </a:lvl3pPr>
            <a:lvl4pPr marL="0" lvl="3" indent="0" algn="r">
              <a:lnSpc>
                <a:spcPct val="100000"/>
              </a:lnSpc>
              <a:spcBef>
                <a:spcPts val="0"/>
              </a:spcBef>
              <a:spcAft>
                <a:spcPts val="0"/>
              </a:spcAft>
              <a:buClr>
                <a:srgbClr val="888888"/>
              </a:buClr>
              <a:buSzPts val="4100"/>
              <a:buFont typeface="Calibri"/>
              <a:buNone/>
              <a:defRPr sz="4100">
                <a:solidFill>
                  <a:srgbClr val="888888"/>
                </a:solidFill>
              </a:defRPr>
            </a:lvl4pPr>
            <a:lvl5pPr marL="0" lvl="4" indent="0" algn="r">
              <a:lnSpc>
                <a:spcPct val="100000"/>
              </a:lnSpc>
              <a:spcBef>
                <a:spcPts val="0"/>
              </a:spcBef>
              <a:spcAft>
                <a:spcPts val="0"/>
              </a:spcAft>
              <a:buClr>
                <a:srgbClr val="888888"/>
              </a:buClr>
              <a:buSzPts val="4100"/>
              <a:buFont typeface="Calibri"/>
              <a:buNone/>
              <a:defRPr sz="4100">
                <a:solidFill>
                  <a:srgbClr val="888888"/>
                </a:solidFill>
              </a:defRPr>
            </a:lvl5pPr>
            <a:lvl6pPr marL="0" lvl="5" indent="0" algn="r">
              <a:lnSpc>
                <a:spcPct val="100000"/>
              </a:lnSpc>
              <a:spcBef>
                <a:spcPts val="0"/>
              </a:spcBef>
              <a:spcAft>
                <a:spcPts val="0"/>
              </a:spcAft>
              <a:buClr>
                <a:srgbClr val="888888"/>
              </a:buClr>
              <a:buSzPts val="4100"/>
              <a:buFont typeface="Calibri"/>
              <a:buNone/>
              <a:defRPr sz="4100">
                <a:solidFill>
                  <a:srgbClr val="888888"/>
                </a:solidFill>
              </a:defRPr>
            </a:lvl6pPr>
            <a:lvl7pPr marL="0" lvl="6" indent="0" algn="r">
              <a:lnSpc>
                <a:spcPct val="100000"/>
              </a:lnSpc>
              <a:spcBef>
                <a:spcPts val="0"/>
              </a:spcBef>
              <a:spcAft>
                <a:spcPts val="0"/>
              </a:spcAft>
              <a:buClr>
                <a:srgbClr val="888888"/>
              </a:buClr>
              <a:buSzPts val="4100"/>
              <a:buFont typeface="Calibri"/>
              <a:buNone/>
              <a:defRPr sz="4100">
                <a:solidFill>
                  <a:srgbClr val="888888"/>
                </a:solidFill>
              </a:defRPr>
            </a:lvl7pPr>
            <a:lvl8pPr marL="0" lvl="7" indent="0" algn="r">
              <a:lnSpc>
                <a:spcPct val="100000"/>
              </a:lnSpc>
              <a:spcBef>
                <a:spcPts val="0"/>
              </a:spcBef>
              <a:spcAft>
                <a:spcPts val="0"/>
              </a:spcAft>
              <a:buClr>
                <a:srgbClr val="888888"/>
              </a:buClr>
              <a:buSzPts val="4100"/>
              <a:buFont typeface="Calibri"/>
              <a:buNone/>
              <a:defRPr sz="4100">
                <a:solidFill>
                  <a:srgbClr val="888888"/>
                </a:solidFill>
              </a:defRPr>
            </a:lvl8pPr>
            <a:lvl9pPr marL="0" lvl="8" indent="0" algn="r">
              <a:lnSpc>
                <a:spcPct val="100000"/>
              </a:lnSpc>
              <a:spcBef>
                <a:spcPts val="0"/>
              </a:spcBef>
              <a:spcAft>
                <a:spcPts val="0"/>
              </a:spcAft>
              <a:buClr>
                <a:srgbClr val="888888"/>
              </a:buClr>
              <a:buSzPts val="4100"/>
              <a:buFont typeface="Calibri"/>
              <a:buNone/>
              <a:defRPr sz="4100">
                <a:solidFill>
                  <a:srgbClr val="888888"/>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2267427" y="1168405"/>
            <a:ext cx="28392121" cy="4241802"/>
          </a:xfrm>
          <a:prstGeom prst="rect">
            <a:avLst/>
          </a:prstGeom>
          <a:noFill/>
          <a:ln>
            <a:noFill/>
          </a:ln>
        </p:spPr>
        <p:txBody>
          <a:bodyPr spcFirstLastPara="1" wrap="square" lIns="37725" tIns="37725" rIns="37725" bIns="37725" anchor="ctr" anchorCtr="0">
            <a:normAutofit/>
          </a:bodyPr>
          <a:lstStyle>
            <a:lvl1pPr lvl="0" algn="l">
              <a:lnSpc>
                <a:spcPct val="90000"/>
              </a:lnSpc>
              <a:spcBef>
                <a:spcPts val="0"/>
              </a:spcBef>
              <a:spcAft>
                <a:spcPts val="0"/>
              </a:spcAft>
              <a:buClr>
                <a:srgbClr val="000000"/>
              </a:buClr>
              <a:buSzPts val="1500"/>
              <a:buNone/>
              <a:defRPr/>
            </a:lvl1pPr>
            <a:lvl2pPr lvl="1" algn="l">
              <a:lnSpc>
                <a:spcPct val="90000"/>
              </a:lnSpc>
              <a:spcBef>
                <a:spcPts val="0"/>
              </a:spcBef>
              <a:spcAft>
                <a:spcPts val="0"/>
              </a:spcAft>
              <a:buClr>
                <a:srgbClr val="000000"/>
              </a:buClr>
              <a:buSzPts val="1500"/>
              <a:buNone/>
              <a:defRPr/>
            </a:lvl2pPr>
            <a:lvl3pPr lvl="2" algn="l">
              <a:lnSpc>
                <a:spcPct val="90000"/>
              </a:lnSpc>
              <a:spcBef>
                <a:spcPts val="0"/>
              </a:spcBef>
              <a:spcAft>
                <a:spcPts val="0"/>
              </a:spcAft>
              <a:buClr>
                <a:srgbClr val="000000"/>
              </a:buClr>
              <a:buSzPts val="1500"/>
              <a:buNone/>
              <a:defRPr/>
            </a:lvl3pPr>
            <a:lvl4pPr lvl="3" algn="l">
              <a:lnSpc>
                <a:spcPct val="90000"/>
              </a:lnSpc>
              <a:spcBef>
                <a:spcPts val="0"/>
              </a:spcBef>
              <a:spcAft>
                <a:spcPts val="0"/>
              </a:spcAft>
              <a:buClr>
                <a:srgbClr val="000000"/>
              </a:buClr>
              <a:buSzPts val="1500"/>
              <a:buNone/>
              <a:defRPr/>
            </a:lvl4pPr>
            <a:lvl5pPr lvl="4" algn="l">
              <a:lnSpc>
                <a:spcPct val="90000"/>
              </a:lnSpc>
              <a:spcBef>
                <a:spcPts val="0"/>
              </a:spcBef>
              <a:spcAft>
                <a:spcPts val="0"/>
              </a:spcAft>
              <a:buClr>
                <a:srgbClr val="000000"/>
              </a:buClr>
              <a:buSzPts val="1500"/>
              <a:buNone/>
              <a:defRPr/>
            </a:lvl5pPr>
            <a:lvl6pPr lvl="5" algn="l">
              <a:lnSpc>
                <a:spcPct val="90000"/>
              </a:lnSpc>
              <a:spcBef>
                <a:spcPts val="0"/>
              </a:spcBef>
              <a:spcAft>
                <a:spcPts val="0"/>
              </a:spcAft>
              <a:buClr>
                <a:srgbClr val="000000"/>
              </a:buClr>
              <a:buSzPts val="1500"/>
              <a:buNone/>
              <a:defRPr/>
            </a:lvl6pPr>
            <a:lvl7pPr lvl="6" algn="l">
              <a:lnSpc>
                <a:spcPct val="90000"/>
              </a:lnSpc>
              <a:spcBef>
                <a:spcPts val="0"/>
              </a:spcBef>
              <a:spcAft>
                <a:spcPts val="0"/>
              </a:spcAft>
              <a:buClr>
                <a:srgbClr val="000000"/>
              </a:buClr>
              <a:buSzPts val="1500"/>
              <a:buNone/>
              <a:defRPr/>
            </a:lvl7pPr>
            <a:lvl8pPr lvl="7" algn="l">
              <a:lnSpc>
                <a:spcPct val="90000"/>
              </a:lnSpc>
              <a:spcBef>
                <a:spcPts val="0"/>
              </a:spcBef>
              <a:spcAft>
                <a:spcPts val="0"/>
              </a:spcAft>
              <a:buClr>
                <a:srgbClr val="000000"/>
              </a:buClr>
              <a:buSzPts val="1500"/>
              <a:buNone/>
              <a:defRPr/>
            </a:lvl8pPr>
            <a:lvl9pPr lvl="8" algn="l">
              <a:lnSpc>
                <a:spcPct val="90000"/>
              </a:lnSpc>
              <a:spcBef>
                <a:spcPts val="0"/>
              </a:spcBef>
              <a:spcAft>
                <a:spcPts val="0"/>
              </a:spcAft>
              <a:buClr>
                <a:srgbClr val="000000"/>
              </a:buClr>
              <a:buSzPts val="1500"/>
              <a:buNone/>
              <a:defRPr/>
            </a:lvl9pPr>
          </a:lstStyle>
          <a:p>
            <a:endParaRPr/>
          </a:p>
        </p:txBody>
      </p:sp>
      <p:sp>
        <p:nvSpPr>
          <p:cNvPr id="72" name="Google Shape;72;p18"/>
          <p:cNvSpPr txBox="1">
            <a:spLocks noGrp="1"/>
          </p:cNvSpPr>
          <p:nvPr>
            <p:ph type="body" idx="1"/>
          </p:nvPr>
        </p:nvSpPr>
        <p:spPr>
          <a:xfrm>
            <a:off x="2267431" y="5379722"/>
            <a:ext cx="13926025" cy="2636519"/>
          </a:xfrm>
          <a:prstGeom prst="rect">
            <a:avLst/>
          </a:prstGeom>
          <a:noFill/>
          <a:ln>
            <a:noFill/>
          </a:ln>
        </p:spPr>
        <p:txBody>
          <a:bodyPr spcFirstLastPara="1" wrap="square" lIns="37725" tIns="37725" rIns="37725" bIns="37725" anchor="b" anchorCtr="0">
            <a:normAutofit/>
          </a:bodyPr>
          <a:lstStyle>
            <a:lvl1pPr marL="457200" lvl="0" indent="-228600" algn="l">
              <a:lnSpc>
                <a:spcPct val="90000"/>
              </a:lnSpc>
              <a:spcBef>
                <a:spcPts val="3500"/>
              </a:spcBef>
              <a:spcAft>
                <a:spcPts val="0"/>
              </a:spcAft>
              <a:buClr>
                <a:srgbClr val="000000"/>
              </a:buClr>
              <a:buSzPts val="8300"/>
              <a:buFont typeface="Calibri"/>
              <a:buNone/>
              <a:defRPr sz="8300" b="1"/>
            </a:lvl1pPr>
            <a:lvl2pPr marL="914400" lvl="1" indent="-228600" algn="l">
              <a:lnSpc>
                <a:spcPct val="90000"/>
              </a:lnSpc>
              <a:spcBef>
                <a:spcPts val="3500"/>
              </a:spcBef>
              <a:spcAft>
                <a:spcPts val="0"/>
              </a:spcAft>
              <a:buClr>
                <a:srgbClr val="000000"/>
              </a:buClr>
              <a:buSzPts val="8300"/>
              <a:buFont typeface="Calibri"/>
              <a:buNone/>
              <a:defRPr sz="8300" b="1"/>
            </a:lvl2pPr>
            <a:lvl3pPr marL="1371600" lvl="2" indent="-228600" algn="l">
              <a:lnSpc>
                <a:spcPct val="90000"/>
              </a:lnSpc>
              <a:spcBef>
                <a:spcPts val="3500"/>
              </a:spcBef>
              <a:spcAft>
                <a:spcPts val="0"/>
              </a:spcAft>
              <a:buClr>
                <a:srgbClr val="000000"/>
              </a:buClr>
              <a:buSzPts val="8300"/>
              <a:buFont typeface="Calibri"/>
              <a:buNone/>
              <a:defRPr sz="8300" b="1"/>
            </a:lvl3pPr>
            <a:lvl4pPr marL="1828800" lvl="3" indent="-228600" algn="l">
              <a:lnSpc>
                <a:spcPct val="90000"/>
              </a:lnSpc>
              <a:spcBef>
                <a:spcPts val="3500"/>
              </a:spcBef>
              <a:spcAft>
                <a:spcPts val="0"/>
              </a:spcAft>
              <a:buClr>
                <a:srgbClr val="000000"/>
              </a:buClr>
              <a:buSzPts val="8300"/>
              <a:buFont typeface="Calibri"/>
              <a:buNone/>
              <a:defRPr sz="8300" b="1"/>
            </a:lvl4pPr>
            <a:lvl5pPr marL="2286000" lvl="4" indent="-228600" algn="l">
              <a:lnSpc>
                <a:spcPct val="90000"/>
              </a:lnSpc>
              <a:spcBef>
                <a:spcPts val="3500"/>
              </a:spcBef>
              <a:spcAft>
                <a:spcPts val="0"/>
              </a:spcAft>
              <a:buClr>
                <a:srgbClr val="000000"/>
              </a:buClr>
              <a:buSzPts val="8300"/>
              <a:buFont typeface="Calibri"/>
              <a:buNone/>
              <a:defRPr sz="8300" b="1"/>
            </a:lvl5pPr>
            <a:lvl6pPr marL="2743200" lvl="5" indent="-323850" algn="l">
              <a:lnSpc>
                <a:spcPct val="90000"/>
              </a:lnSpc>
              <a:spcBef>
                <a:spcPts val="3500"/>
              </a:spcBef>
              <a:spcAft>
                <a:spcPts val="0"/>
              </a:spcAft>
              <a:buClr>
                <a:srgbClr val="000000"/>
              </a:buClr>
              <a:buSzPts val="1500"/>
              <a:buChar char="•"/>
              <a:defRPr/>
            </a:lvl6pPr>
            <a:lvl7pPr marL="3200400" lvl="6" indent="-323850" algn="l">
              <a:lnSpc>
                <a:spcPct val="90000"/>
              </a:lnSpc>
              <a:spcBef>
                <a:spcPts val="3500"/>
              </a:spcBef>
              <a:spcAft>
                <a:spcPts val="0"/>
              </a:spcAft>
              <a:buClr>
                <a:srgbClr val="000000"/>
              </a:buClr>
              <a:buSzPts val="1500"/>
              <a:buChar char="•"/>
              <a:defRPr/>
            </a:lvl7pPr>
            <a:lvl8pPr marL="3657600" lvl="7" indent="-323850" algn="l">
              <a:lnSpc>
                <a:spcPct val="90000"/>
              </a:lnSpc>
              <a:spcBef>
                <a:spcPts val="3500"/>
              </a:spcBef>
              <a:spcAft>
                <a:spcPts val="0"/>
              </a:spcAft>
              <a:buClr>
                <a:srgbClr val="000000"/>
              </a:buClr>
              <a:buSzPts val="1500"/>
              <a:buChar char="•"/>
              <a:defRPr/>
            </a:lvl8pPr>
            <a:lvl9pPr marL="4114800" lvl="8" indent="-323850" algn="l">
              <a:lnSpc>
                <a:spcPct val="90000"/>
              </a:lnSpc>
              <a:spcBef>
                <a:spcPts val="3500"/>
              </a:spcBef>
              <a:spcAft>
                <a:spcPts val="0"/>
              </a:spcAft>
              <a:buClr>
                <a:srgbClr val="000000"/>
              </a:buClr>
              <a:buSzPts val="1500"/>
              <a:buChar char="•"/>
              <a:defRPr/>
            </a:lvl9pPr>
          </a:lstStyle>
          <a:p>
            <a:endParaRPr/>
          </a:p>
        </p:txBody>
      </p:sp>
      <p:sp>
        <p:nvSpPr>
          <p:cNvPr id="73" name="Google Shape;73;p18"/>
          <p:cNvSpPr txBox="1">
            <a:spLocks noGrp="1"/>
          </p:cNvSpPr>
          <p:nvPr>
            <p:ph type="body" idx="2"/>
          </p:nvPr>
        </p:nvSpPr>
        <p:spPr>
          <a:xfrm>
            <a:off x="16664941" y="5379722"/>
            <a:ext cx="13994609" cy="2636518"/>
          </a:xfrm>
          <a:prstGeom prst="rect">
            <a:avLst/>
          </a:prstGeom>
          <a:noFill/>
          <a:ln>
            <a:noFill/>
          </a:ln>
        </p:spPr>
        <p:txBody>
          <a:bodyPr spcFirstLastPara="1" wrap="square" lIns="37725" tIns="37725" rIns="37725" bIns="37725" anchor="b" anchorCtr="0">
            <a:normAutofit/>
          </a:bodyPr>
          <a:lstStyle>
            <a:lvl1pPr marL="457200" lvl="0" indent="-323850" algn="l">
              <a:lnSpc>
                <a:spcPct val="90000"/>
              </a:lnSpc>
              <a:spcBef>
                <a:spcPts val="3500"/>
              </a:spcBef>
              <a:spcAft>
                <a:spcPts val="0"/>
              </a:spcAft>
              <a:buClr>
                <a:srgbClr val="000000"/>
              </a:buClr>
              <a:buSzPts val="1500"/>
              <a:buChar char="•"/>
              <a:defRPr/>
            </a:lvl1pPr>
            <a:lvl2pPr marL="914400" lvl="1" indent="-323850" algn="l">
              <a:lnSpc>
                <a:spcPct val="90000"/>
              </a:lnSpc>
              <a:spcBef>
                <a:spcPts val="3500"/>
              </a:spcBef>
              <a:spcAft>
                <a:spcPts val="0"/>
              </a:spcAft>
              <a:buClr>
                <a:srgbClr val="000000"/>
              </a:buClr>
              <a:buSzPts val="1500"/>
              <a:buChar char="•"/>
              <a:defRPr/>
            </a:lvl2pPr>
            <a:lvl3pPr marL="1371600" lvl="2" indent="-323850" algn="l">
              <a:lnSpc>
                <a:spcPct val="90000"/>
              </a:lnSpc>
              <a:spcBef>
                <a:spcPts val="3500"/>
              </a:spcBef>
              <a:spcAft>
                <a:spcPts val="0"/>
              </a:spcAft>
              <a:buClr>
                <a:srgbClr val="000000"/>
              </a:buClr>
              <a:buSzPts val="1500"/>
              <a:buChar char="•"/>
              <a:defRPr/>
            </a:lvl3pPr>
            <a:lvl4pPr marL="1828800" lvl="3" indent="-323850" algn="l">
              <a:lnSpc>
                <a:spcPct val="90000"/>
              </a:lnSpc>
              <a:spcBef>
                <a:spcPts val="3500"/>
              </a:spcBef>
              <a:spcAft>
                <a:spcPts val="0"/>
              </a:spcAft>
              <a:buClr>
                <a:srgbClr val="000000"/>
              </a:buClr>
              <a:buSzPts val="1500"/>
              <a:buChar char="•"/>
              <a:defRPr/>
            </a:lvl4pPr>
            <a:lvl5pPr marL="2286000" lvl="4" indent="-323850" algn="l">
              <a:lnSpc>
                <a:spcPct val="90000"/>
              </a:lnSpc>
              <a:spcBef>
                <a:spcPts val="3500"/>
              </a:spcBef>
              <a:spcAft>
                <a:spcPts val="0"/>
              </a:spcAft>
              <a:buClr>
                <a:srgbClr val="000000"/>
              </a:buClr>
              <a:buSzPts val="1500"/>
              <a:buChar char="•"/>
              <a:defRPr/>
            </a:lvl5pPr>
            <a:lvl6pPr marL="2743200" lvl="5" indent="-323850" algn="l">
              <a:lnSpc>
                <a:spcPct val="90000"/>
              </a:lnSpc>
              <a:spcBef>
                <a:spcPts val="3500"/>
              </a:spcBef>
              <a:spcAft>
                <a:spcPts val="0"/>
              </a:spcAft>
              <a:buClr>
                <a:srgbClr val="000000"/>
              </a:buClr>
              <a:buSzPts val="1500"/>
              <a:buChar char="•"/>
              <a:defRPr/>
            </a:lvl6pPr>
            <a:lvl7pPr marL="3200400" lvl="6" indent="-323850" algn="l">
              <a:lnSpc>
                <a:spcPct val="90000"/>
              </a:lnSpc>
              <a:spcBef>
                <a:spcPts val="3500"/>
              </a:spcBef>
              <a:spcAft>
                <a:spcPts val="0"/>
              </a:spcAft>
              <a:buClr>
                <a:srgbClr val="000000"/>
              </a:buClr>
              <a:buSzPts val="1500"/>
              <a:buChar char="•"/>
              <a:defRPr/>
            </a:lvl7pPr>
            <a:lvl8pPr marL="3657600" lvl="7" indent="-323850" algn="l">
              <a:lnSpc>
                <a:spcPct val="90000"/>
              </a:lnSpc>
              <a:spcBef>
                <a:spcPts val="3500"/>
              </a:spcBef>
              <a:spcAft>
                <a:spcPts val="0"/>
              </a:spcAft>
              <a:buClr>
                <a:srgbClr val="000000"/>
              </a:buClr>
              <a:buSzPts val="1500"/>
              <a:buChar char="•"/>
              <a:defRPr/>
            </a:lvl8pPr>
            <a:lvl9pPr marL="4114800" lvl="8" indent="-323850" algn="l">
              <a:lnSpc>
                <a:spcPct val="90000"/>
              </a:lnSpc>
              <a:spcBef>
                <a:spcPts val="3500"/>
              </a:spcBef>
              <a:spcAft>
                <a:spcPts val="0"/>
              </a:spcAft>
              <a:buClr>
                <a:srgbClr val="000000"/>
              </a:buClr>
              <a:buSzPts val="1500"/>
              <a:buChar char="•"/>
              <a:defRPr/>
            </a:lvl9pPr>
          </a:lstStyle>
          <a:p>
            <a:endParaRPr/>
          </a:p>
        </p:txBody>
      </p:sp>
      <p:sp>
        <p:nvSpPr>
          <p:cNvPr id="74" name="Google Shape;74;p18"/>
          <p:cNvSpPr txBox="1">
            <a:spLocks noGrp="1"/>
          </p:cNvSpPr>
          <p:nvPr>
            <p:ph type="sldNum" idx="12"/>
          </p:nvPr>
        </p:nvSpPr>
        <p:spPr>
          <a:xfrm>
            <a:off x="30014271" y="20643118"/>
            <a:ext cx="640991" cy="562814"/>
          </a:xfrm>
          <a:prstGeom prst="rect">
            <a:avLst/>
          </a:prstGeom>
          <a:noFill/>
          <a:ln>
            <a:noFill/>
          </a:ln>
        </p:spPr>
        <p:txBody>
          <a:bodyPr spcFirstLastPara="1" wrap="square" lIns="37725" tIns="37725" rIns="37725" bIns="37725" anchor="ctr" anchorCtr="0">
            <a:spAutoFit/>
          </a:bodyPr>
          <a:lstStyle>
            <a:lvl1pPr marL="0" lvl="0" indent="0" algn="r">
              <a:lnSpc>
                <a:spcPct val="100000"/>
              </a:lnSpc>
              <a:spcBef>
                <a:spcPts val="0"/>
              </a:spcBef>
              <a:spcAft>
                <a:spcPts val="0"/>
              </a:spcAft>
              <a:buClr>
                <a:srgbClr val="888888"/>
              </a:buClr>
              <a:buSzPts val="4100"/>
              <a:buFont typeface="Calibri"/>
              <a:buNone/>
              <a:defRPr sz="4100">
                <a:solidFill>
                  <a:srgbClr val="888888"/>
                </a:solidFill>
              </a:defRPr>
            </a:lvl1pPr>
            <a:lvl2pPr marL="0" lvl="1" indent="0" algn="r">
              <a:lnSpc>
                <a:spcPct val="100000"/>
              </a:lnSpc>
              <a:spcBef>
                <a:spcPts val="0"/>
              </a:spcBef>
              <a:spcAft>
                <a:spcPts val="0"/>
              </a:spcAft>
              <a:buClr>
                <a:srgbClr val="888888"/>
              </a:buClr>
              <a:buSzPts val="4100"/>
              <a:buFont typeface="Calibri"/>
              <a:buNone/>
              <a:defRPr sz="4100">
                <a:solidFill>
                  <a:srgbClr val="888888"/>
                </a:solidFill>
              </a:defRPr>
            </a:lvl2pPr>
            <a:lvl3pPr marL="0" lvl="2" indent="0" algn="r">
              <a:lnSpc>
                <a:spcPct val="100000"/>
              </a:lnSpc>
              <a:spcBef>
                <a:spcPts val="0"/>
              </a:spcBef>
              <a:spcAft>
                <a:spcPts val="0"/>
              </a:spcAft>
              <a:buClr>
                <a:srgbClr val="888888"/>
              </a:buClr>
              <a:buSzPts val="4100"/>
              <a:buFont typeface="Calibri"/>
              <a:buNone/>
              <a:defRPr sz="4100">
                <a:solidFill>
                  <a:srgbClr val="888888"/>
                </a:solidFill>
              </a:defRPr>
            </a:lvl3pPr>
            <a:lvl4pPr marL="0" lvl="3" indent="0" algn="r">
              <a:lnSpc>
                <a:spcPct val="100000"/>
              </a:lnSpc>
              <a:spcBef>
                <a:spcPts val="0"/>
              </a:spcBef>
              <a:spcAft>
                <a:spcPts val="0"/>
              </a:spcAft>
              <a:buClr>
                <a:srgbClr val="888888"/>
              </a:buClr>
              <a:buSzPts val="4100"/>
              <a:buFont typeface="Calibri"/>
              <a:buNone/>
              <a:defRPr sz="4100">
                <a:solidFill>
                  <a:srgbClr val="888888"/>
                </a:solidFill>
              </a:defRPr>
            </a:lvl4pPr>
            <a:lvl5pPr marL="0" lvl="4" indent="0" algn="r">
              <a:lnSpc>
                <a:spcPct val="100000"/>
              </a:lnSpc>
              <a:spcBef>
                <a:spcPts val="0"/>
              </a:spcBef>
              <a:spcAft>
                <a:spcPts val="0"/>
              </a:spcAft>
              <a:buClr>
                <a:srgbClr val="888888"/>
              </a:buClr>
              <a:buSzPts val="4100"/>
              <a:buFont typeface="Calibri"/>
              <a:buNone/>
              <a:defRPr sz="4100">
                <a:solidFill>
                  <a:srgbClr val="888888"/>
                </a:solidFill>
              </a:defRPr>
            </a:lvl5pPr>
            <a:lvl6pPr marL="0" lvl="5" indent="0" algn="r">
              <a:lnSpc>
                <a:spcPct val="100000"/>
              </a:lnSpc>
              <a:spcBef>
                <a:spcPts val="0"/>
              </a:spcBef>
              <a:spcAft>
                <a:spcPts val="0"/>
              </a:spcAft>
              <a:buClr>
                <a:srgbClr val="888888"/>
              </a:buClr>
              <a:buSzPts val="4100"/>
              <a:buFont typeface="Calibri"/>
              <a:buNone/>
              <a:defRPr sz="4100">
                <a:solidFill>
                  <a:srgbClr val="888888"/>
                </a:solidFill>
              </a:defRPr>
            </a:lvl6pPr>
            <a:lvl7pPr marL="0" lvl="6" indent="0" algn="r">
              <a:lnSpc>
                <a:spcPct val="100000"/>
              </a:lnSpc>
              <a:spcBef>
                <a:spcPts val="0"/>
              </a:spcBef>
              <a:spcAft>
                <a:spcPts val="0"/>
              </a:spcAft>
              <a:buClr>
                <a:srgbClr val="888888"/>
              </a:buClr>
              <a:buSzPts val="4100"/>
              <a:buFont typeface="Calibri"/>
              <a:buNone/>
              <a:defRPr sz="4100">
                <a:solidFill>
                  <a:srgbClr val="888888"/>
                </a:solidFill>
              </a:defRPr>
            </a:lvl7pPr>
            <a:lvl8pPr marL="0" lvl="7" indent="0" algn="r">
              <a:lnSpc>
                <a:spcPct val="100000"/>
              </a:lnSpc>
              <a:spcBef>
                <a:spcPts val="0"/>
              </a:spcBef>
              <a:spcAft>
                <a:spcPts val="0"/>
              </a:spcAft>
              <a:buClr>
                <a:srgbClr val="888888"/>
              </a:buClr>
              <a:buSzPts val="4100"/>
              <a:buFont typeface="Calibri"/>
              <a:buNone/>
              <a:defRPr sz="4100">
                <a:solidFill>
                  <a:srgbClr val="888888"/>
                </a:solidFill>
              </a:defRPr>
            </a:lvl8pPr>
            <a:lvl9pPr marL="0" lvl="8" indent="0" algn="r">
              <a:lnSpc>
                <a:spcPct val="100000"/>
              </a:lnSpc>
              <a:spcBef>
                <a:spcPts val="0"/>
              </a:spcBef>
              <a:spcAft>
                <a:spcPts val="0"/>
              </a:spcAft>
              <a:buClr>
                <a:srgbClr val="888888"/>
              </a:buClr>
              <a:buSzPts val="4100"/>
              <a:buFont typeface="Calibri"/>
              <a:buNone/>
              <a:defRPr sz="4100">
                <a:solidFill>
                  <a:srgbClr val="888888"/>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2263139" y="1168405"/>
            <a:ext cx="28392121" cy="4241802"/>
          </a:xfrm>
          <a:prstGeom prst="rect">
            <a:avLst/>
          </a:prstGeom>
          <a:noFill/>
          <a:ln>
            <a:noFill/>
          </a:ln>
        </p:spPr>
        <p:txBody>
          <a:bodyPr spcFirstLastPara="1" wrap="square" lIns="37725" tIns="37725" rIns="37725" bIns="37725" anchor="ctr" anchorCtr="0">
            <a:normAutofit/>
          </a:bodyPr>
          <a:lstStyle>
            <a:lvl1pPr lvl="0" algn="l">
              <a:lnSpc>
                <a:spcPct val="90000"/>
              </a:lnSpc>
              <a:spcBef>
                <a:spcPts val="0"/>
              </a:spcBef>
              <a:spcAft>
                <a:spcPts val="0"/>
              </a:spcAft>
              <a:buClr>
                <a:srgbClr val="000000"/>
              </a:buClr>
              <a:buSzPts val="1500"/>
              <a:buNone/>
              <a:defRPr/>
            </a:lvl1pPr>
            <a:lvl2pPr lvl="1" algn="l">
              <a:lnSpc>
                <a:spcPct val="90000"/>
              </a:lnSpc>
              <a:spcBef>
                <a:spcPts val="0"/>
              </a:spcBef>
              <a:spcAft>
                <a:spcPts val="0"/>
              </a:spcAft>
              <a:buClr>
                <a:srgbClr val="000000"/>
              </a:buClr>
              <a:buSzPts val="1500"/>
              <a:buNone/>
              <a:defRPr/>
            </a:lvl2pPr>
            <a:lvl3pPr lvl="2" algn="l">
              <a:lnSpc>
                <a:spcPct val="90000"/>
              </a:lnSpc>
              <a:spcBef>
                <a:spcPts val="0"/>
              </a:spcBef>
              <a:spcAft>
                <a:spcPts val="0"/>
              </a:spcAft>
              <a:buClr>
                <a:srgbClr val="000000"/>
              </a:buClr>
              <a:buSzPts val="1500"/>
              <a:buNone/>
              <a:defRPr/>
            </a:lvl3pPr>
            <a:lvl4pPr lvl="3" algn="l">
              <a:lnSpc>
                <a:spcPct val="90000"/>
              </a:lnSpc>
              <a:spcBef>
                <a:spcPts val="0"/>
              </a:spcBef>
              <a:spcAft>
                <a:spcPts val="0"/>
              </a:spcAft>
              <a:buClr>
                <a:srgbClr val="000000"/>
              </a:buClr>
              <a:buSzPts val="1500"/>
              <a:buNone/>
              <a:defRPr/>
            </a:lvl4pPr>
            <a:lvl5pPr lvl="4" algn="l">
              <a:lnSpc>
                <a:spcPct val="90000"/>
              </a:lnSpc>
              <a:spcBef>
                <a:spcPts val="0"/>
              </a:spcBef>
              <a:spcAft>
                <a:spcPts val="0"/>
              </a:spcAft>
              <a:buClr>
                <a:srgbClr val="000000"/>
              </a:buClr>
              <a:buSzPts val="1500"/>
              <a:buNone/>
              <a:defRPr/>
            </a:lvl5pPr>
            <a:lvl6pPr lvl="5" algn="l">
              <a:lnSpc>
                <a:spcPct val="90000"/>
              </a:lnSpc>
              <a:spcBef>
                <a:spcPts val="0"/>
              </a:spcBef>
              <a:spcAft>
                <a:spcPts val="0"/>
              </a:spcAft>
              <a:buClr>
                <a:srgbClr val="000000"/>
              </a:buClr>
              <a:buSzPts val="1500"/>
              <a:buNone/>
              <a:defRPr/>
            </a:lvl6pPr>
            <a:lvl7pPr lvl="6" algn="l">
              <a:lnSpc>
                <a:spcPct val="90000"/>
              </a:lnSpc>
              <a:spcBef>
                <a:spcPts val="0"/>
              </a:spcBef>
              <a:spcAft>
                <a:spcPts val="0"/>
              </a:spcAft>
              <a:buClr>
                <a:srgbClr val="000000"/>
              </a:buClr>
              <a:buSzPts val="1500"/>
              <a:buNone/>
              <a:defRPr/>
            </a:lvl7pPr>
            <a:lvl8pPr lvl="7" algn="l">
              <a:lnSpc>
                <a:spcPct val="90000"/>
              </a:lnSpc>
              <a:spcBef>
                <a:spcPts val="0"/>
              </a:spcBef>
              <a:spcAft>
                <a:spcPts val="0"/>
              </a:spcAft>
              <a:buClr>
                <a:srgbClr val="000000"/>
              </a:buClr>
              <a:buSzPts val="1500"/>
              <a:buNone/>
              <a:defRPr/>
            </a:lvl8pPr>
            <a:lvl9pPr lvl="8" algn="l">
              <a:lnSpc>
                <a:spcPct val="90000"/>
              </a:lnSpc>
              <a:spcBef>
                <a:spcPts val="0"/>
              </a:spcBef>
              <a:spcAft>
                <a:spcPts val="0"/>
              </a:spcAft>
              <a:buClr>
                <a:srgbClr val="000000"/>
              </a:buClr>
              <a:buSzPts val="1500"/>
              <a:buNone/>
              <a:defRPr/>
            </a:lvl9pPr>
          </a:lstStyle>
          <a:p>
            <a:endParaRPr/>
          </a:p>
        </p:txBody>
      </p:sp>
      <p:sp>
        <p:nvSpPr>
          <p:cNvPr id="77" name="Google Shape;77;p19"/>
          <p:cNvSpPr txBox="1">
            <a:spLocks noGrp="1"/>
          </p:cNvSpPr>
          <p:nvPr>
            <p:ph type="sldNum" idx="12"/>
          </p:nvPr>
        </p:nvSpPr>
        <p:spPr>
          <a:xfrm>
            <a:off x="30014271" y="20643118"/>
            <a:ext cx="640991" cy="562814"/>
          </a:xfrm>
          <a:prstGeom prst="rect">
            <a:avLst/>
          </a:prstGeom>
          <a:noFill/>
          <a:ln>
            <a:noFill/>
          </a:ln>
        </p:spPr>
        <p:txBody>
          <a:bodyPr spcFirstLastPara="1" wrap="square" lIns="37725" tIns="37725" rIns="37725" bIns="37725" anchor="ctr" anchorCtr="0">
            <a:spAutoFit/>
          </a:bodyPr>
          <a:lstStyle>
            <a:lvl1pPr marL="0" lvl="0" indent="0" algn="r">
              <a:lnSpc>
                <a:spcPct val="100000"/>
              </a:lnSpc>
              <a:spcBef>
                <a:spcPts val="0"/>
              </a:spcBef>
              <a:spcAft>
                <a:spcPts val="0"/>
              </a:spcAft>
              <a:buClr>
                <a:srgbClr val="888888"/>
              </a:buClr>
              <a:buSzPts val="4100"/>
              <a:buFont typeface="Calibri"/>
              <a:buNone/>
              <a:defRPr sz="4100">
                <a:solidFill>
                  <a:srgbClr val="888888"/>
                </a:solidFill>
              </a:defRPr>
            </a:lvl1pPr>
            <a:lvl2pPr marL="0" lvl="1" indent="0" algn="r">
              <a:lnSpc>
                <a:spcPct val="100000"/>
              </a:lnSpc>
              <a:spcBef>
                <a:spcPts val="0"/>
              </a:spcBef>
              <a:spcAft>
                <a:spcPts val="0"/>
              </a:spcAft>
              <a:buClr>
                <a:srgbClr val="888888"/>
              </a:buClr>
              <a:buSzPts val="4100"/>
              <a:buFont typeface="Calibri"/>
              <a:buNone/>
              <a:defRPr sz="4100">
                <a:solidFill>
                  <a:srgbClr val="888888"/>
                </a:solidFill>
              </a:defRPr>
            </a:lvl2pPr>
            <a:lvl3pPr marL="0" lvl="2" indent="0" algn="r">
              <a:lnSpc>
                <a:spcPct val="100000"/>
              </a:lnSpc>
              <a:spcBef>
                <a:spcPts val="0"/>
              </a:spcBef>
              <a:spcAft>
                <a:spcPts val="0"/>
              </a:spcAft>
              <a:buClr>
                <a:srgbClr val="888888"/>
              </a:buClr>
              <a:buSzPts val="4100"/>
              <a:buFont typeface="Calibri"/>
              <a:buNone/>
              <a:defRPr sz="4100">
                <a:solidFill>
                  <a:srgbClr val="888888"/>
                </a:solidFill>
              </a:defRPr>
            </a:lvl3pPr>
            <a:lvl4pPr marL="0" lvl="3" indent="0" algn="r">
              <a:lnSpc>
                <a:spcPct val="100000"/>
              </a:lnSpc>
              <a:spcBef>
                <a:spcPts val="0"/>
              </a:spcBef>
              <a:spcAft>
                <a:spcPts val="0"/>
              </a:spcAft>
              <a:buClr>
                <a:srgbClr val="888888"/>
              </a:buClr>
              <a:buSzPts val="4100"/>
              <a:buFont typeface="Calibri"/>
              <a:buNone/>
              <a:defRPr sz="4100">
                <a:solidFill>
                  <a:srgbClr val="888888"/>
                </a:solidFill>
              </a:defRPr>
            </a:lvl4pPr>
            <a:lvl5pPr marL="0" lvl="4" indent="0" algn="r">
              <a:lnSpc>
                <a:spcPct val="100000"/>
              </a:lnSpc>
              <a:spcBef>
                <a:spcPts val="0"/>
              </a:spcBef>
              <a:spcAft>
                <a:spcPts val="0"/>
              </a:spcAft>
              <a:buClr>
                <a:srgbClr val="888888"/>
              </a:buClr>
              <a:buSzPts val="4100"/>
              <a:buFont typeface="Calibri"/>
              <a:buNone/>
              <a:defRPr sz="4100">
                <a:solidFill>
                  <a:srgbClr val="888888"/>
                </a:solidFill>
              </a:defRPr>
            </a:lvl5pPr>
            <a:lvl6pPr marL="0" lvl="5" indent="0" algn="r">
              <a:lnSpc>
                <a:spcPct val="100000"/>
              </a:lnSpc>
              <a:spcBef>
                <a:spcPts val="0"/>
              </a:spcBef>
              <a:spcAft>
                <a:spcPts val="0"/>
              </a:spcAft>
              <a:buClr>
                <a:srgbClr val="888888"/>
              </a:buClr>
              <a:buSzPts val="4100"/>
              <a:buFont typeface="Calibri"/>
              <a:buNone/>
              <a:defRPr sz="4100">
                <a:solidFill>
                  <a:srgbClr val="888888"/>
                </a:solidFill>
              </a:defRPr>
            </a:lvl6pPr>
            <a:lvl7pPr marL="0" lvl="6" indent="0" algn="r">
              <a:lnSpc>
                <a:spcPct val="100000"/>
              </a:lnSpc>
              <a:spcBef>
                <a:spcPts val="0"/>
              </a:spcBef>
              <a:spcAft>
                <a:spcPts val="0"/>
              </a:spcAft>
              <a:buClr>
                <a:srgbClr val="888888"/>
              </a:buClr>
              <a:buSzPts val="4100"/>
              <a:buFont typeface="Calibri"/>
              <a:buNone/>
              <a:defRPr sz="4100">
                <a:solidFill>
                  <a:srgbClr val="888888"/>
                </a:solidFill>
              </a:defRPr>
            </a:lvl7pPr>
            <a:lvl8pPr marL="0" lvl="7" indent="0" algn="r">
              <a:lnSpc>
                <a:spcPct val="100000"/>
              </a:lnSpc>
              <a:spcBef>
                <a:spcPts val="0"/>
              </a:spcBef>
              <a:spcAft>
                <a:spcPts val="0"/>
              </a:spcAft>
              <a:buClr>
                <a:srgbClr val="888888"/>
              </a:buClr>
              <a:buSzPts val="4100"/>
              <a:buFont typeface="Calibri"/>
              <a:buNone/>
              <a:defRPr sz="4100">
                <a:solidFill>
                  <a:srgbClr val="888888"/>
                </a:solidFill>
              </a:defRPr>
            </a:lvl8pPr>
            <a:lvl9pPr marL="0" lvl="8" indent="0" algn="r">
              <a:lnSpc>
                <a:spcPct val="100000"/>
              </a:lnSpc>
              <a:spcBef>
                <a:spcPts val="0"/>
              </a:spcBef>
              <a:spcAft>
                <a:spcPts val="0"/>
              </a:spcAft>
              <a:buClr>
                <a:srgbClr val="888888"/>
              </a:buClr>
              <a:buSzPts val="4100"/>
              <a:buFont typeface="Calibri"/>
              <a:buNone/>
              <a:defRPr sz="4100">
                <a:solidFill>
                  <a:srgbClr val="888888"/>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8"/>
        <p:cNvGrpSpPr/>
        <p:nvPr/>
      </p:nvGrpSpPr>
      <p:grpSpPr>
        <a:xfrm>
          <a:off x="0" y="0"/>
          <a:ext cx="0" cy="0"/>
          <a:chOff x="0" y="0"/>
          <a:chExt cx="0" cy="0"/>
        </a:xfrm>
      </p:grpSpPr>
      <p:sp>
        <p:nvSpPr>
          <p:cNvPr id="79" name="Google Shape;79;p20"/>
          <p:cNvSpPr txBox="1">
            <a:spLocks noGrp="1"/>
          </p:cNvSpPr>
          <p:nvPr>
            <p:ph type="sldNum" idx="12"/>
          </p:nvPr>
        </p:nvSpPr>
        <p:spPr>
          <a:xfrm>
            <a:off x="30014271" y="20643118"/>
            <a:ext cx="640991" cy="562814"/>
          </a:xfrm>
          <a:prstGeom prst="rect">
            <a:avLst/>
          </a:prstGeom>
          <a:noFill/>
          <a:ln>
            <a:noFill/>
          </a:ln>
        </p:spPr>
        <p:txBody>
          <a:bodyPr spcFirstLastPara="1" wrap="square" lIns="37725" tIns="37725" rIns="37725" bIns="37725" anchor="ctr" anchorCtr="0">
            <a:spAutoFit/>
          </a:bodyPr>
          <a:lstStyle>
            <a:lvl1pPr marL="0" lvl="0" indent="0" algn="r">
              <a:lnSpc>
                <a:spcPct val="100000"/>
              </a:lnSpc>
              <a:spcBef>
                <a:spcPts val="0"/>
              </a:spcBef>
              <a:spcAft>
                <a:spcPts val="0"/>
              </a:spcAft>
              <a:buClr>
                <a:srgbClr val="888888"/>
              </a:buClr>
              <a:buSzPts val="4100"/>
              <a:buFont typeface="Calibri"/>
              <a:buNone/>
              <a:defRPr sz="4100">
                <a:solidFill>
                  <a:srgbClr val="888888"/>
                </a:solidFill>
              </a:defRPr>
            </a:lvl1pPr>
            <a:lvl2pPr marL="0" lvl="1" indent="0" algn="r">
              <a:lnSpc>
                <a:spcPct val="100000"/>
              </a:lnSpc>
              <a:spcBef>
                <a:spcPts val="0"/>
              </a:spcBef>
              <a:spcAft>
                <a:spcPts val="0"/>
              </a:spcAft>
              <a:buClr>
                <a:srgbClr val="888888"/>
              </a:buClr>
              <a:buSzPts val="4100"/>
              <a:buFont typeface="Calibri"/>
              <a:buNone/>
              <a:defRPr sz="4100">
                <a:solidFill>
                  <a:srgbClr val="888888"/>
                </a:solidFill>
              </a:defRPr>
            </a:lvl2pPr>
            <a:lvl3pPr marL="0" lvl="2" indent="0" algn="r">
              <a:lnSpc>
                <a:spcPct val="100000"/>
              </a:lnSpc>
              <a:spcBef>
                <a:spcPts val="0"/>
              </a:spcBef>
              <a:spcAft>
                <a:spcPts val="0"/>
              </a:spcAft>
              <a:buClr>
                <a:srgbClr val="888888"/>
              </a:buClr>
              <a:buSzPts val="4100"/>
              <a:buFont typeface="Calibri"/>
              <a:buNone/>
              <a:defRPr sz="4100">
                <a:solidFill>
                  <a:srgbClr val="888888"/>
                </a:solidFill>
              </a:defRPr>
            </a:lvl3pPr>
            <a:lvl4pPr marL="0" lvl="3" indent="0" algn="r">
              <a:lnSpc>
                <a:spcPct val="100000"/>
              </a:lnSpc>
              <a:spcBef>
                <a:spcPts val="0"/>
              </a:spcBef>
              <a:spcAft>
                <a:spcPts val="0"/>
              </a:spcAft>
              <a:buClr>
                <a:srgbClr val="888888"/>
              </a:buClr>
              <a:buSzPts val="4100"/>
              <a:buFont typeface="Calibri"/>
              <a:buNone/>
              <a:defRPr sz="4100">
                <a:solidFill>
                  <a:srgbClr val="888888"/>
                </a:solidFill>
              </a:defRPr>
            </a:lvl4pPr>
            <a:lvl5pPr marL="0" lvl="4" indent="0" algn="r">
              <a:lnSpc>
                <a:spcPct val="100000"/>
              </a:lnSpc>
              <a:spcBef>
                <a:spcPts val="0"/>
              </a:spcBef>
              <a:spcAft>
                <a:spcPts val="0"/>
              </a:spcAft>
              <a:buClr>
                <a:srgbClr val="888888"/>
              </a:buClr>
              <a:buSzPts val="4100"/>
              <a:buFont typeface="Calibri"/>
              <a:buNone/>
              <a:defRPr sz="4100">
                <a:solidFill>
                  <a:srgbClr val="888888"/>
                </a:solidFill>
              </a:defRPr>
            </a:lvl5pPr>
            <a:lvl6pPr marL="0" lvl="5" indent="0" algn="r">
              <a:lnSpc>
                <a:spcPct val="100000"/>
              </a:lnSpc>
              <a:spcBef>
                <a:spcPts val="0"/>
              </a:spcBef>
              <a:spcAft>
                <a:spcPts val="0"/>
              </a:spcAft>
              <a:buClr>
                <a:srgbClr val="888888"/>
              </a:buClr>
              <a:buSzPts val="4100"/>
              <a:buFont typeface="Calibri"/>
              <a:buNone/>
              <a:defRPr sz="4100">
                <a:solidFill>
                  <a:srgbClr val="888888"/>
                </a:solidFill>
              </a:defRPr>
            </a:lvl6pPr>
            <a:lvl7pPr marL="0" lvl="6" indent="0" algn="r">
              <a:lnSpc>
                <a:spcPct val="100000"/>
              </a:lnSpc>
              <a:spcBef>
                <a:spcPts val="0"/>
              </a:spcBef>
              <a:spcAft>
                <a:spcPts val="0"/>
              </a:spcAft>
              <a:buClr>
                <a:srgbClr val="888888"/>
              </a:buClr>
              <a:buSzPts val="4100"/>
              <a:buFont typeface="Calibri"/>
              <a:buNone/>
              <a:defRPr sz="4100">
                <a:solidFill>
                  <a:srgbClr val="888888"/>
                </a:solidFill>
              </a:defRPr>
            </a:lvl7pPr>
            <a:lvl8pPr marL="0" lvl="7" indent="0" algn="r">
              <a:lnSpc>
                <a:spcPct val="100000"/>
              </a:lnSpc>
              <a:spcBef>
                <a:spcPts val="0"/>
              </a:spcBef>
              <a:spcAft>
                <a:spcPts val="0"/>
              </a:spcAft>
              <a:buClr>
                <a:srgbClr val="888888"/>
              </a:buClr>
              <a:buSzPts val="4100"/>
              <a:buFont typeface="Calibri"/>
              <a:buNone/>
              <a:defRPr sz="4100">
                <a:solidFill>
                  <a:srgbClr val="888888"/>
                </a:solidFill>
              </a:defRPr>
            </a:lvl8pPr>
            <a:lvl9pPr marL="0" lvl="8" indent="0" algn="r">
              <a:lnSpc>
                <a:spcPct val="100000"/>
              </a:lnSpc>
              <a:spcBef>
                <a:spcPts val="0"/>
              </a:spcBef>
              <a:spcAft>
                <a:spcPts val="0"/>
              </a:spcAft>
              <a:buClr>
                <a:srgbClr val="888888"/>
              </a:buClr>
              <a:buSzPts val="4100"/>
              <a:buFont typeface="Calibri"/>
              <a:buNone/>
              <a:defRPr sz="4100">
                <a:solidFill>
                  <a:srgbClr val="888888"/>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80"/>
        <p:cNvGrpSpPr/>
        <p:nvPr/>
      </p:nvGrpSpPr>
      <p:grpSpPr>
        <a:xfrm>
          <a:off x="0" y="0"/>
          <a:ext cx="0" cy="0"/>
          <a:chOff x="0" y="0"/>
          <a:chExt cx="0" cy="0"/>
        </a:xfrm>
      </p:grpSpPr>
      <p:sp>
        <p:nvSpPr>
          <p:cNvPr id="81" name="Google Shape;81;p21"/>
          <p:cNvSpPr txBox="1">
            <a:spLocks noGrp="1"/>
          </p:cNvSpPr>
          <p:nvPr>
            <p:ph type="title"/>
          </p:nvPr>
        </p:nvSpPr>
        <p:spPr>
          <a:xfrm>
            <a:off x="2267427" y="1463039"/>
            <a:ext cx="10617042" cy="5120642"/>
          </a:xfrm>
          <a:prstGeom prst="rect">
            <a:avLst/>
          </a:prstGeom>
          <a:noFill/>
          <a:ln>
            <a:noFill/>
          </a:ln>
        </p:spPr>
        <p:txBody>
          <a:bodyPr spcFirstLastPara="1" wrap="square" lIns="37725" tIns="37725" rIns="37725" bIns="37725" anchor="b" anchorCtr="0">
            <a:normAutofit/>
          </a:bodyPr>
          <a:lstStyle>
            <a:lvl1pPr lvl="0" algn="l">
              <a:lnSpc>
                <a:spcPct val="90000"/>
              </a:lnSpc>
              <a:spcBef>
                <a:spcPts val="0"/>
              </a:spcBef>
              <a:spcAft>
                <a:spcPts val="0"/>
              </a:spcAft>
              <a:buClr>
                <a:srgbClr val="000000"/>
              </a:buClr>
              <a:buSzPts val="11100"/>
              <a:buFont typeface="Calibri"/>
              <a:buNone/>
              <a:defRPr sz="11100"/>
            </a:lvl1pPr>
            <a:lvl2pPr lvl="1" algn="l">
              <a:lnSpc>
                <a:spcPct val="90000"/>
              </a:lnSpc>
              <a:spcBef>
                <a:spcPts val="0"/>
              </a:spcBef>
              <a:spcAft>
                <a:spcPts val="0"/>
              </a:spcAft>
              <a:buClr>
                <a:srgbClr val="000000"/>
              </a:buClr>
              <a:buSzPts val="1500"/>
              <a:buNone/>
              <a:defRPr/>
            </a:lvl2pPr>
            <a:lvl3pPr lvl="2" algn="l">
              <a:lnSpc>
                <a:spcPct val="90000"/>
              </a:lnSpc>
              <a:spcBef>
                <a:spcPts val="0"/>
              </a:spcBef>
              <a:spcAft>
                <a:spcPts val="0"/>
              </a:spcAft>
              <a:buClr>
                <a:srgbClr val="000000"/>
              </a:buClr>
              <a:buSzPts val="1500"/>
              <a:buNone/>
              <a:defRPr/>
            </a:lvl3pPr>
            <a:lvl4pPr lvl="3" algn="l">
              <a:lnSpc>
                <a:spcPct val="90000"/>
              </a:lnSpc>
              <a:spcBef>
                <a:spcPts val="0"/>
              </a:spcBef>
              <a:spcAft>
                <a:spcPts val="0"/>
              </a:spcAft>
              <a:buClr>
                <a:srgbClr val="000000"/>
              </a:buClr>
              <a:buSzPts val="1500"/>
              <a:buNone/>
              <a:defRPr/>
            </a:lvl4pPr>
            <a:lvl5pPr lvl="4" algn="l">
              <a:lnSpc>
                <a:spcPct val="90000"/>
              </a:lnSpc>
              <a:spcBef>
                <a:spcPts val="0"/>
              </a:spcBef>
              <a:spcAft>
                <a:spcPts val="0"/>
              </a:spcAft>
              <a:buClr>
                <a:srgbClr val="000000"/>
              </a:buClr>
              <a:buSzPts val="1500"/>
              <a:buNone/>
              <a:defRPr/>
            </a:lvl5pPr>
            <a:lvl6pPr lvl="5" algn="l">
              <a:lnSpc>
                <a:spcPct val="90000"/>
              </a:lnSpc>
              <a:spcBef>
                <a:spcPts val="0"/>
              </a:spcBef>
              <a:spcAft>
                <a:spcPts val="0"/>
              </a:spcAft>
              <a:buClr>
                <a:srgbClr val="000000"/>
              </a:buClr>
              <a:buSzPts val="1500"/>
              <a:buNone/>
              <a:defRPr/>
            </a:lvl6pPr>
            <a:lvl7pPr lvl="6" algn="l">
              <a:lnSpc>
                <a:spcPct val="90000"/>
              </a:lnSpc>
              <a:spcBef>
                <a:spcPts val="0"/>
              </a:spcBef>
              <a:spcAft>
                <a:spcPts val="0"/>
              </a:spcAft>
              <a:buClr>
                <a:srgbClr val="000000"/>
              </a:buClr>
              <a:buSzPts val="1500"/>
              <a:buNone/>
              <a:defRPr/>
            </a:lvl7pPr>
            <a:lvl8pPr lvl="7" algn="l">
              <a:lnSpc>
                <a:spcPct val="90000"/>
              </a:lnSpc>
              <a:spcBef>
                <a:spcPts val="0"/>
              </a:spcBef>
              <a:spcAft>
                <a:spcPts val="0"/>
              </a:spcAft>
              <a:buClr>
                <a:srgbClr val="000000"/>
              </a:buClr>
              <a:buSzPts val="1500"/>
              <a:buNone/>
              <a:defRPr/>
            </a:lvl8pPr>
            <a:lvl9pPr lvl="8" algn="l">
              <a:lnSpc>
                <a:spcPct val="90000"/>
              </a:lnSpc>
              <a:spcBef>
                <a:spcPts val="0"/>
              </a:spcBef>
              <a:spcAft>
                <a:spcPts val="0"/>
              </a:spcAft>
              <a:buClr>
                <a:srgbClr val="000000"/>
              </a:buClr>
              <a:buSzPts val="1500"/>
              <a:buNone/>
              <a:defRPr/>
            </a:lvl9pPr>
          </a:lstStyle>
          <a:p>
            <a:endParaRPr/>
          </a:p>
        </p:txBody>
      </p:sp>
      <p:sp>
        <p:nvSpPr>
          <p:cNvPr id="82" name="Google Shape;82;p21"/>
          <p:cNvSpPr txBox="1">
            <a:spLocks noGrp="1"/>
          </p:cNvSpPr>
          <p:nvPr>
            <p:ph type="body" idx="1"/>
          </p:nvPr>
        </p:nvSpPr>
        <p:spPr>
          <a:xfrm>
            <a:off x="13994607" y="3159765"/>
            <a:ext cx="16664941" cy="15595601"/>
          </a:xfrm>
          <a:prstGeom prst="rect">
            <a:avLst/>
          </a:prstGeom>
          <a:noFill/>
          <a:ln>
            <a:noFill/>
          </a:ln>
        </p:spPr>
        <p:txBody>
          <a:bodyPr spcFirstLastPara="1" wrap="square" lIns="37725" tIns="37725" rIns="37725" bIns="37725" anchor="t" anchorCtr="0">
            <a:normAutofit/>
          </a:bodyPr>
          <a:lstStyle>
            <a:lvl1pPr marL="457200" lvl="0" indent="-933450" algn="l">
              <a:lnSpc>
                <a:spcPct val="90000"/>
              </a:lnSpc>
              <a:spcBef>
                <a:spcPts val="3500"/>
              </a:spcBef>
              <a:spcAft>
                <a:spcPts val="0"/>
              </a:spcAft>
              <a:buClr>
                <a:srgbClr val="000000"/>
              </a:buClr>
              <a:buSzPts val="11100"/>
              <a:buChar char="•"/>
              <a:defRPr sz="11100"/>
            </a:lvl1pPr>
            <a:lvl2pPr marL="914400" lvl="1" indent="-933450" algn="l">
              <a:lnSpc>
                <a:spcPct val="90000"/>
              </a:lnSpc>
              <a:spcBef>
                <a:spcPts val="3500"/>
              </a:spcBef>
              <a:spcAft>
                <a:spcPts val="0"/>
              </a:spcAft>
              <a:buClr>
                <a:srgbClr val="000000"/>
              </a:buClr>
              <a:buSzPts val="11100"/>
              <a:buChar char="•"/>
              <a:defRPr sz="11100"/>
            </a:lvl2pPr>
            <a:lvl3pPr marL="1371600" lvl="2" indent="-933450" algn="l">
              <a:lnSpc>
                <a:spcPct val="90000"/>
              </a:lnSpc>
              <a:spcBef>
                <a:spcPts val="3500"/>
              </a:spcBef>
              <a:spcAft>
                <a:spcPts val="0"/>
              </a:spcAft>
              <a:buClr>
                <a:srgbClr val="000000"/>
              </a:buClr>
              <a:buSzPts val="11100"/>
              <a:buChar char="•"/>
              <a:defRPr sz="11100"/>
            </a:lvl3pPr>
            <a:lvl4pPr marL="1828800" lvl="3" indent="-933450" algn="l">
              <a:lnSpc>
                <a:spcPct val="90000"/>
              </a:lnSpc>
              <a:spcBef>
                <a:spcPts val="3500"/>
              </a:spcBef>
              <a:spcAft>
                <a:spcPts val="0"/>
              </a:spcAft>
              <a:buClr>
                <a:srgbClr val="000000"/>
              </a:buClr>
              <a:buSzPts val="11100"/>
              <a:buChar char="•"/>
              <a:defRPr sz="11100"/>
            </a:lvl4pPr>
            <a:lvl5pPr marL="2286000" lvl="4" indent="-933450" algn="l">
              <a:lnSpc>
                <a:spcPct val="90000"/>
              </a:lnSpc>
              <a:spcBef>
                <a:spcPts val="3500"/>
              </a:spcBef>
              <a:spcAft>
                <a:spcPts val="0"/>
              </a:spcAft>
              <a:buClr>
                <a:srgbClr val="000000"/>
              </a:buClr>
              <a:buSzPts val="11100"/>
              <a:buChar char="•"/>
              <a:defRPr sz="11100"/>
            </a:lvl5pPr>
            <a:lvl6pPr marL="2743200" lvl="5" indent="-323850" algn="l">
              <a:lnSpc>
                <a:spcPct val="90000"/>
              </a:lnSpc>
              <a:spcBef>
                <a:spcPts val="3500"/>
              </a:spcBef>
              <a:spcAft>
                <a:spcPts val="0"/>
              </a:spcAft>
              <a:buClr>
                <a:srgbClr val="000000"/>
              </a:buClr>
              <a:buSzPts val="1500"/>
              <a:buChar char="•"/>
              <a:defRPr/>
            </a:lvl6pPr>
            <a:lvl7pPr marL="3200400" lvl="6" indent="-323850" algn="l">
              <a:lnSpc>
                <a:spcPct val="90000"/>
              </a:lnSpc>
              <a:spcBef>
                <a:spcPts val="3500"/>
              </a:spcBef>
              <a:spcAft>
                <a:spcPts val="0"/>
              </a:spcAft>
              <a:buClr>
                <a:srgbClr val="000000"/>
              </a:buClr>
              <a:buSzPts val="1500"/>
              <a:buChar char="•"/>
              <a:defRPr/>
            </a:lvl7pPr>
            <a:lvl8pPr marL="3657600" lvl="7" indent="-323850" algn="l">
              <a:lnSpc>
                <a:spcPct val="90000"/>
              </a:lnSpc>
              <a:spcBef>
                <a:spcPts val="3500"/>
              </a:spcBef>
              <a:spcAft>
                <a:spcPts val="0"/>
              </a:spcAft>
              <a:buClr>
                <a:srgbClr val="000000"/>
              </a:buClr>
              <a:buSzPts val="1500"/>
              <a:buChar char="•"/>
              <a:defRPr/>
            </a:lvl8pPr>
            <a:lvl9pPr marL="4114800" lvl="8" indent="-323850" algn="l">
              <a:lnSpc>
                <a:spcPct val="90000"/>
              </a:lnSpc>
              <a:spcBef>
                <a:spcPts val="3500"/>
              </a:spcBef>
              <a:spcAft>
                <a:spcPts val="0"/>
              </a:spcAft>
              <a:buClr>
                <a:srgbClr val="000000"/>
              </a:buClr>
              <a:buSzPts val="1500"/>
              <a:buChar char="•"/>
              <a:defRPr/>
            </a:lvl9pPr>
          </a:lstStyle>
          <a:p>
            <a:endParaRPr/>
          </a:p>
        </p:txBody>
      </p:sp>
      <p:sp>
        <p:nvSpPr>
          <p:cNvPr id="83" name="Google Shape;83;p21"/>
          <p:cNvSpPr txBox="1">
            <a:spLocks noGrp="1"/>
          </p:cNvSpPr>
          <p:nvPr>
            <p:ph type="body" idx="2"/>
          </p:nvPr>
        </p:nvSpPr>
        <p:spPr>
          <a:xfrm>
            <a:off x="2267427" y="6583680"/>
            <a:ext cx="10617042" cy="12197082"/>
          </a:xfrm>
          <a:prstGeom prst="rect">
            <a:avLst/>
          </a:prstGeom>
          <a:noFill/>
          <a:ln>
            <a:noFill/>
          </a:ln>
        </p:spPr>
        <p:txBody>
          <a:bodyPr spcFirstLastPara="1" wrap="square" lIns="37725" tIns="37725" rIns="37725" bIns="37725" anchor="t" anchorCtr="0">
            <a:normAutofit/>
          </a:bodyPr>
          <a:lstStyle>
            <a:lvl1pPr marL="457200" lvl="0" indent="-323850" algn="l">
              <a:lnSpc>
                <a:spcPct val="90000"/>
              </a:lnSpc>
              <a:spcBef>
                <a:spcPts val="3500"/>
              </a:spcBef>
              <a:spcAft>
                <a:spcPts val="0"/>
              </a:spcAft>
              <a:buClr>
                <a:srgbClr val="000000"/>
              </a:buClr>
              <a:buSzPts val="1500"/>
              <a:buChar char="•"/>
              <a:defRPr/>
            </a:lvl1pPr>
            <a:lvl2pPr marL="914400" lvl="1" indent="-323850" algn="l">
              <a:lnSpc>
                <a:spcPct val="90000"/>
              </a:lnSpc>
              <a:spcBef>
                <a:spcPts val="3500"/>
              </a:spcBef>
              <a:spcAft>
                <a:spcPts val="0"/>
              </a:spcAft>
              <a:buClr>
                <a:srgbClr val="000000"/>
              </a:buClr>
              <a:buSzPts val="1500"/>
              <a:buChar char="•"/>
              <a:defRPr/>
            </a:lvl2pPr>
            <a:lvl3pPr marL="1371600" lvl="2" indent="-323850" algn="l">
              <a:lnSpc>
                <a:spcPct val="90000"/>
              </a:lnSpc>
              <a:spcBef>
                <a:spcPts val="3500"/>
              </a:spcBef>
              <a:spcAft>
                <a:spcPts val="0"/>
              </a:spcAft>
              <a:buClr>
                <a:srgbClr val="000000"/>
              </a:buClr>
              <a:buSzPts val="1500"/>
              <a:buChar char="•"/>
              <a:defRPr/>
            </a:lvl3pPr>
            <a:lvl4pPr marL="1828800" lvl="3" indent="-323850" algn="l">
              <a:lnSpc>
                <a:spcPct val="90000"/>
              </a:lnSpc>
              <a:spcBef>
                <a:spcPts val="3500"/>
              </a:spcBef>
              <a:spcAft>
                <a:spcPts val="0"/>
              </a:spcAft>
              <a:buClr>
                <a:srgbClr val="000000"/>
              </a:buClr>
              <a:buSzPts val="1500"/>
              <a:buChar char="•"/>
              <a:defRPr/>
            </a:lvl4pPr>
            <a:lvl5pPr marL="2286000" lvl="4" indent="-323850" algn="l">
              <a:lnSpc>
                <a:spcPct val="90000"/>
              </a:lnSpc>
              <a:spcBef>
                <a:spcPts val="3500"/>
              </a:spcBef>
              <a:spcAft>
                <a:spcPts val="0"/>
              </a:spcAft>
              <a:buClr>
                <a:srgbClr val="000000"/>
              </a:buClr>
              <a:buSzPts val="1500"/>
              <a:buChar char="•"/>
              <a:defRPr/>
            </a:lvl5pPr>
            <a:lvl6pPr marL="2743200" lvl="5" indent="-323850" algn="l">
              <a:lnSpc>
                <a:spcPct val="90000"/>
              </a:lnSpc>
              <a:spcBef>
                <a:spcPts val="3500"/>
              </a:spcBef>
              <a:spcAft>
                <a:spcPts val="0"/>
              </a:spcAft>
              <a:buClr>
                <a:srgbClr val="000000"/>
              </a:buClr>
              <a:buSzPts val="1500"/>
              <a:buChar char="•"/>
              <a:defRPr/>
            </a:lvl6pPr>
            <a:lvl7pPr marL="3200400" lvl="6" indent="-323850" algn="l">
              <a:lnSpc>
                <a:spcPct val="90000"/>
              </a:lnSpc>
              <a:spcBef>
                <a:spcPts val="3500"/>
              </a:spcBef>
              <a:spcAft>
                <a:spcPts val="0"/>
              </a:spcAft>
              <a:buClr>
                <a:srgbClr val="000000"/>
              </a:buClr>
              <a:buSzPts val="1500"/>
              <a:buChar char="•"/>
              <a:defRPr/>
            </a:lvl7pPr>
            <a:lvl8pPr marL="3657600" lvl="7" indent="-323850" algn="l">
              <a:lnSpc>
                <a:spcPct val="90000"/>
              </a:lnSpc>
              <a:spcBef>
                <a:spcPts val="3500"/>
              </a:spcBef>
              <a:spcAft>
                <a:spcPts val="0"/>
              </a:spcAft>
              <a:buClr>
                <a:srgbClr val="000000"/>
              </a:buClr>
              <a:buSzPts val="1500"/>
              <a:buChar char="•"/>
              <a:defRPr/>
            </a:lvl8pPr>
            <a:lvl9pPr marL="4114800" lvl="8" indent="-323850" algn="l">
              <a:lnSpc>
                <a:spcPct val="90000"/>
              </a:lnSpc>
              <a:spcBef>
                <a:spcPts val="3500"/>
              </a:spcBef>
              <a:spcAft>
                <a:spcPts val="0"/>
              </a:spcAft>
              <a:buClr>
                <a:srgbClr val="000000"/>
              </a:buClr>
              <a:buSzPts val="1500"/>
              <a:buChar char="•"/>
              <a:defRPr/>
            </a:lvl9pPr>
          </a:lstStyle>
          <a:p>
            <a:endParaRPr/>
          </a:p>
        </p:txBody>
      </p:sp>
      <p:sp>
        <p:nvSpPr>
          <p:cNvPr id="84" name="Google Shape;84;p21"/>
          <p:cNvSpPr txBox="1">
            <a:spLocks noGrp="1"/>
          </p:cNvSpPr>
          <p:nvPr>
            <p:ph type="sldNum" idx="12"/>
          </p:nvPr>
        </p:nvSpPr>
        <p:spPr>
          <a:xfrm>
            <a:off x="30014271" y="20643118"/>
            <a:ext cx="640991" cy="562814"/>
          </a:xfrm>
          <a:prstGeom prst="rect">
            <a:avLst/>
          </a:prstGeom>
          <a:noFill/>
          <a:ln>
            <a:noFill/>
          </a:ln>
        </p:spPr>
        <p:txBody>
          <a:bodyPr spcFirstLastPara="1" wrap="square" lIns="37725" tIns="37725" rIns="37725" bIns="37725" anchor="ctr" anchorCtr="0">
            <a:spAutoFit/>
          </a:bodyPr>
          <a:lstStyle>
            <a:lvl1pPr marL="0" lvl="0" indent="0" algn="r">
              <a:lnSpc>
                <a:spcPct val="100000"/>
              </a:lnSpc>
              <a:spcBef>
                <a:spcPts val="0"/>
              </a:spcBef>
              <a:spcAft>
                <a:spcPts val="0"/>
              </a:spcAft>
              <a:buClr>
                <a:srgbClr val="888888"/>
              </a:buClr>
              <a:buSzPts val="4100"/>
              <a:buFont typeface="Calibri"/>
              <a:buNone/>
              <a:defRPr sz="4100">
                <a:solidFill>
                  <a:srgbClr val="888888"/>
                </a:solidFill>
              </a:defRPr>
            </a:lvl1pPr>
            <a:lvl2pPr marL="0" lvl="1" indent="0" algn="r">
              <a:lnSpc>
                <a:spcPct val="100000"/>
              </a:lnSpc>
              <a:spcBef>
                <a:spcPts val="0"/>
              </a:spcBef>
              <a:spcAft>
                <a:spcPts val="0"/>
              </a:spcAft>
              <a:buClr>
                <a:srgbClr val="888888"/>
              </a:buClr>
              <a:buSzPts val="4100"/>
              <a:buFont typeface="Calibri"/>
              <a:buNone/>
              <a:defRPr sz="4100">
                <a:solidFill>
                  <a:srgbClr val="888888"/>
                </a:solidFill>
              </a:defRPr>
            </a:lvl2pPr>
            <a:lvl3pPr marL="0" lvl="2" indent="0" algn="r">
              <a:lnSpc>
                <a:spcPct val="100000"/>
              </a:lnSpc>
              <a:spcBef>
                <a:spcPts val="0"/>
              </a:spcBef>
              <a:spcAft>
                <a:spcPts val="0"/>
              </a:spcAft>
              <a:buClr>
                <a:srgbClr val="888888"/>
              </a:buClr>
              <a:buSzPts val="4100"/>
              <a:buFont typeface="Calibri"/>
              <a:buNone/>
              <a:defRPr sz="4100">
                <a:solidFill>
                  <a:srgbClr val="888888"/>
                </a:solidFill>
              </a:defRPr>
            </a:lvl3pPr>
            <a:lvl4pPr marL="0" lvl="3" indent="0" algn="r">
              <a:lnSpc>
                <a:spcPct val="100000"/>
              </a:lnSpc>
              <a:spcBef>
                <a:spcPts val="0"/>
              </a:spcBef>
              <a:spcAft>
                <a:spcPts val="0"/>
              </a:spcAft>
              <a:buClr>
                <a:srgbClr val="888888"/>
              </a:buClr>
              <a:buSzPts val="4100"/>
              <a:buFont typeface="Calibri"/>
              <a:buNone/>
              <a:defRPr sz="4100">
                <a:solidFill>
                  <a:srgbClr val="888888"/>
                </a:solidFill>
              </a:defRPr>
            </a:lvl4pPr>
            <a:lvl5pPr marL="0" lvl="4" indent="0" algn="r">
              <a:lnSpc>
                <a:spcPct val="100000"/>
              </a:lnSpc>
              <a:spcBef>
                <a:spcPts val="0"/>
              </a:spcBef>
              <a:spcAft>
                <a:spcPts val="0"/>
              </a:spcAft>
              <a:buClr>
                <a:srgbClr val="888888"/>
              </a:buClr>
              <a:buSzPts val="4100"/>
              <a:buFont typeface="Calibri"/>
              <a:buNone/>
              <a:defRPr sz="4100">
                <a:solidFill>
                  <a:srgbClr val="888888"/>
                </a:solidFill>
              </a:defRPr>
            </a:lvl5pPr>
            <a:lvl6pPr marL="0" lvl="5" indent="0" algn="r">
              <a:lnSpc>
                <a:spcPct val="100000"/>
              </a:lnSpc>
              <a:spcBef>
                <a:spcPts val="0"/>
              </a:spcBef>
              <a:spcAft>
                <a:spcPts val="0"/>
              </a:spcAft>
              <a:buClr>
                <a:srgbClr val="888888"/>
              </a:buClr>
              <a:buSzPts val="4100"/>
              <a:buFont typeface="Calibri"/>
              <a:buNone/>
              <a:defRPr sz="4100">
                <a:solidFill>
                  <a:srgbClr val="888888"/>
                </a:solidFill>
              </a:defRPr>
            </a:lvl6pPr>
            <a:lvl7pPr marL="0" lvl="6" indent="0" algn="r">
              <a:lnSpc>
                <a:spcPct val="100000"/>
              </a:lnSpc>
              <a:spcBef>
                <a:spcPts val="0"/>
              </a:spcBef>
              <a:spcAft>
                <a:spcPts val="0"/>
              </a:spcAft>
              <a:buClr>
                <a:srgbClr val="888888"/>
              </a:buClr>
              <a:buSzPts val="4100"/>
              <a:buFont typeface="Calibri"/>
              <a:buNone/>
              <a:defRPr sz="4100">
                <a:solidFill>
                  <a:srgbClr val="888888"/>
                </a:solidFill>
              </a:defRPr>
            </a:lvl7pPr>
            <a:lvl8pPr marL="0" lvl="7" indent="0" algn="r">
              <a:lnSpc>
                <a:spcPct val="100000"/>
              </a:lnSpc>
              <a:spcBef>
                <a:spcPts val="0"/>
              </a:spcBef>
              <a:spcAft>
                <a:spcPts val="0"/>
              </a:spcAft>
              <a:buClr>
                <a:srgbClr val="888888"/>
              </a:buClr>
              <a:buSzPts val="4100"/>
              <a:buFont typeface="Calibri"/>
              <a:buNone/>
              <a:defRPr sz="4100">
                <a:solidFill>
                  <a:srgbClr val="888888"/>
                </a:solidFill>
              </a:defRPr>
            </a:lvl8pPr>
            <a:lvl9pPr marL="0" lvl="8" indent="0" algn="r">
              <a:lnSpc>
                <a:spcPct val="100000"/>
              </a:lnSpc>
              <a:spcBef>
                <a:spcPts val="0"/>
              </a:spcBef>
              <a:spcAft>
                <a:spcPts val="0"/>
              </a:spcAft>
              <a:buClr>
                <a:srgbClr val="888888"/>
              </a:buClr>
              <a:buSzPts val="4100"/>
              <a:buFont typeface="Calibri"/>
              <a:buNone/>
              <a:defRPr sz="4100">
                <a:solidFill>
                  <a:srgbClr val="888888"/>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85"/>
        <p:cNvGrpSpPr/>
        <p:nvPr/>
      </p:nvGrpSpPr>
      <p:grpSpPr>
        <a:xfrm>
          <a:off x="0" y="0"/>
          <a:ext cx="0" cy="0"/>
          <a:chOff x="0" y="0"/>
          <a:chExt cx="0" cy="0"/>
        </a:xfrm>
      </p:grpSpPr>
      <p:sp>
        <p:nvSpPr>
          <p:cNvPr id="86" name="Google Shape;86;p22"/>
          <p:cNvSpPr txBox="1">
            <a:spLocks noGrp="1"/>
          </p:cNvSpPr>
          <p:nvPr>
            <p:ph type="title"/>
          </p:nvPr>
        </p:nvSpPr>
        <p:spPr>
          <a:xfrm>
            <a:off x="2267427" y="1463039"/>
            <a:ext cx="10617042" cy="5120642"/>
          </a:xfrm>
          <a:prstGeom prst="rect">
            <a:avLst/>
          </a:prstGeom>
          <a:noFill/>
          <a:ln>
            <a:noFill/>
          </a:ln>
        </p:spPr>
        <p:txBody>
          <a:bodyPr spcFirstLastPara="1" wrap="square" lIns="37725" tIns="37725" rIns="37725" bIns="37725" anchor="b" anchorCtr="0">
            <a:normAutofit/>
          </a:bodyPr>
          <a:lstStyle>
            <a:lvl1pPr lvl="0" algn="l">
              <a:lnSpc>
                <a:spcPct val="90000"/>
              </a:lnSpc>
              <a:spcBef>
                <a:spcPts val="0"/>
              </a:spcBef>
              <a:spcAft>
                <a:spcPts val="0"/>
              </a:spcAft>
              <a:buClr>
                <a:srgbClr val="000000"/>
              </a:buClr>
              <a:buSzPts val="11100"/>
              <a:buFont typeface="Calibri"/>
              <a:buNone/>
              <a:defRPr sz="11100"/>
            </a:lvl1pPr>
            <a:lvl2pPr lvl="1" algn="l">
              <a:lnSpc>
                <a:spcPct val="90000"/>
              </a:lnSpc>
              <a:spcBef>
                <a:spcPts val="0"/>
              </a:spcBef>
              <a:spcAft>
                <a:spcPts val="0"/>
              </a:spcAft>
              <a:buClr>
                <a:srgbClr val="000000"/>
              </a:buClr>
              <a:buSzPts val="1500"/>
              <a:buNone/>
              <a:defRPr/>
            </a:lvl2pPr>
            <a:lvl3pPr lvl="2" algn="l">
              <a:lnSpc>
                <a:spcPct val="90000"/>
              </a:lnSpc>
              <a:spcBef>
                <a:spcPts val="0"/>
              </a:spcBef>
              <a:spcAft>
                <a:spcPts val="0"/>
              </a:spcAft>
              <a:buClr>
                <a:srgbClr val="000000"/>
              </a:buClr>
              <a:buSzPts val="1500"/>
              <a:buNone/>
              <a:defRPr/>
            </a:lvl3pPr>
            <a:lvl4pPr lvl="3" algn="l">
              <a:lnSpc>
                <a:spcPct val="90000"/>
              </a:lnSpc>
              <a:spcBef>
                <a:spcPts val="0"/>
              </a:spcBef>
              <a:spcAft>
                <a:spcPts val="0"/>
              </a:spcAft>
              <a:buClr>
                <a:srgbClr val="000000"/>
              </a:buClr>
              <a:buSzPts val="1500"/>
              <a:buNone/>
              <a:defRPr/>
            </a:lvl4pPr>
            <a:lvl5pPr lvl="4" algn="l">
              <a:lnSpc>
                <a:spcPct val="90000"/>
              </a:lnSpc>
              <a:spcBef>
                <a:spcPts val="0"/>
              </a:spcBef>
              <a:spcAft>
                <a:spcPts val="0"/>
              </a:spcAft>
              <a:buClr>
                <a:srgbClr val="000000"/>
              </a:buClr>
              <a:buSzPts val="1500"/>
              <a:buNone/>
              <a:defRPr/>
            </a:lvl5pPr>
            <a:lvl6pPr lvl="5" algn="l">
              <a:lnSpc>
                <a:spcPct val="90000"/>
              </a:lnSpc>
              <a:spcBef>
                <a:spcPts val="0"/>
              </a:spcBef>
              <a:spcAft>
                <a:spcPts val="0"/>
              </a:spcAft>
              <a:buClr>
                <a:srgbClr val="000000"/>
              </a:buClr>
              <a:buSzPts val="1500"/>
              <a:buNone/>
              <a:defRPr/>
            </a:lvl6pPr>
            <a:lvl7pPr lvl="6" algn="l">
              <a:lnSpc>
                <a:spcPct val="90000"/>
              </a:lnSpc>
              <a:spcBef>
                <a:spcPts val="0"/>
              </a:spcBef>
              <a:spcAft>
                <a:spcPts val="0"/>
              </a:spcAft>
              <a:buClr>
                <a:srgbClr val="000000"/>
              </a:buClr>
              <a:buSzPts val="1500"/>
              <a:buNone/>
              <a:defRPr/>
            </a:lvl7pPr>
            <a:lvl8pPr lvl="7" algn="l">
              <a:lnSpc>
                <a:spcPct val="90000"/>
              </a:lnSpc>
              <a:spcBef>
                <a:spcPts val="0"/>
              </a:spcBef>
              <a:spcAft>
                <a:spcPts val="0"/>
              </a:spcAft>
              <a:buClr>
                <a:srgbClr val="000000"/>
              </a:buClr>
              <a:buSzPts val="1500"/>
              <a:buNone/>
              <a:defRPr/>
            </a:lvl8pPr>
            <a:lvl9pPr lvl="8" algn="l">
              <a:lnSpc>
                <a:spcPct val="90000"/>
              </a:lnSpc>
              <a:spcBef>
                <a:spcPts val="0"/>
              </a:spcBef>
              <a:spcAft>
                <a:spcPts val="0"/>
              </a:spcAft>
              <a:buClr>
                <a:srgbClr val="000000"/>
              </a:buClr>
              <a:buSzPts val="1500"/>
              <a:buNone/>
              <a:defRPr/>
            </a:lvl9pPr>
          </a:lstStyle>
          <a:p>
            <a:endParaRPr/>
          </a:p>
        </p:txBody>
      </p:sp>
      <p:sp>
        <p:nvSpPr>
          <p:cNvPr id="87" name="Google Shape;87;p22"/>
          <p:cNvSpPr>
            <a:spLocks noGrp="1"/>
          </p:cNvSpPr>
          <p:nvPr>
            <p:ph type="pic" idx="2"/>
          </p:nvPr>
        </p:nvSpPr>
        <p:spPr>
          <a:xfrm>
            <a:off x="13994607" y="3159765"/>
            <a:ext cx="16664941" cy="15595601"/>
          </a:xfrm>
          <a:prstGeom prst="rect">
            <a:avLst/>
          </a:prstGeom>
          <a:noFill/>
          <a:ln>
            <a:noFill/>
          </a:ln>
        </p:spPr>
      </p:sp>
      <p:sp>
        <p:nvSpPr>
          <p:cNvPr id="88" name="Google Shape;88;p22"/>
          <p:cNvSpPr txBox="1">
            <a:spLocks noGrp="1"/>
          </p:cNvSpPr>
          <p:nvPr>
            <p:ph type="body" idx="1"/>
          </p:nvPr>
        </p:nvSpPr>
        <p:spPr>
          <a:xfrm>
            <a:off x="2267427" y="6583680"/>
            <a:ext cx="10617042" cy="12197082"/>
          </a:xfrm>
          <a:prstGeom prst="rect">
            <a:avLst/>
          </a:prstGeom>
          <a:noFill/>
          <a:ln>
            <a:noFill/>
          </a:ln>
        </p:spPr>
        <p:txBody>
          <a:bodyPr spcFirstLastPara="1" wrap="square" lIns="37725" tIns="37725" rIns="37725" bIns="37725" anchor="t" anchorCtr="0">
            <a:normAutofit/>
          </a:bodyPr>
          <a:lstStyle>
            <a:lvl1pPr marL="457200" lvl="0" indent="-228600" algn="l">
              <a:lnSpc>
                <a:spcPct val="90000"/>
              </a:lnSpc>
              <a:spcBef>
                <a:spcPts val="3500"/>
              </a:spcBef>
              <a:spcAft>
                <a:spcPts val="0"/>
              </a:spcAft>
              <a:buClr>
                <a:srgbClr val="000000"/>
              </a:buClr>
              <a:buSzPts val="5500"/>
              <a:buFont typeface="Calibri"/>
              <a:buNone/>
              <a:defRPr sz="5500"/>
            </a:lvl1pPr>
            <a:lvl2pPr marL="914400" lvl="1" indent="-228600" algn="l">
              <a:lnSpc>
                <a:spcPct val="90000"/>
              </a:lnSpc>
              <a:spcBef>
                <a:spcPts val="3500"/>
              </a:spcBef>
              <a:spcAft>
                <a:spcPts val="0"/>
              </a:spcAft>
              <a:buClr>
                <a:srgbClr val="000000"/>
              </a:buClr>
              <a:buSzPts val="5500"/>
              <a:buFont typeface="Calibri"/>
              <a:buNone/>
              <a:defRPr sz="5500"/>
            </a:lvl2pPr>
            <a:lvl3pPr marL="1371600" lvl="2" indent="-228600" algn="l">
              <a:lnSpc>
                <a:spcPct val="90000"/>
              </a:lnSpc>
              <a:spcBef>
                <a:spcPts val="3500"/>
              </a:spcBef>
              <a:spcAft>
                <a:spcPts val="0"/>
              </a:spcAft>
              <a:buClr>
                <a:srgbClr val="000000"/>
              </a:buClr>
              <a:buSzPts val="5500"/>
              <a:buFont typeface="Calibri"/>
              <a:buNone/>
              <a:defRPr sz="5500"/>
            </a:lvl3pPr>
            <a:lvl4pPr marL="1828800" lvl="3" indent="-228600" algn="l">
              <a:lnSpc>
                <a:spcPct val="90000"/>
              </a:lnSpc>
              <a:spcBef>
                <a:spcPts val="3500"/>
              </a:spcBef>
              <a:spcAft>
                <a:spcPts val="0"/>
              </a:spcAft>
              <a:buClr>
                <a:srgbClr val="000000"/>
              </a:buClr>
              <a:buSzPts val="5500"/>
              <a:buFont typeface="Calibri"/>
              <a:buNone/>
              <a:defRPr sz="5500"/>
            </a:lvl4pPr>
            <a:lvl5pPr marL="2286000" lvl="4" indent="-228600" algn="l">
              <a:lnSpc>
                <a:spcPct val="90000"/>
              </a:lnSpc>
              <a:spcBef>
                <a:spcPts val="3500"/>
              </a:spcBef>
              <a:spcAft>
                <a:spcPts val="0"/>
              </a:spcAft>
              <a:buClr>
                <a:srgbClr val="000000"/>
              </a:buClr>
              <a:buSzPts val="5500"/>
              <a:buFont typeface="Calibri"/>
              <a:buNone/>
              <a:defRPr sz="5500"/>
            </a:lvl5pPr>
            <a:lvl6pPr marL="2743200" lvl="5" indent="-323850" algn="l">
              <a:lnSpc>
                <a:spcPct val="90000"/>
              </a:lnSpc>
              <a:spcBef>
                <a:spcPts val="3500"/>
              </a:spcBef>
              <a:spcAft>
                <a:spcPts val="0"/>
              </a:spcAft>
              <a:buClr>
                <a:srgbClr val="000000"/>
              </a:buClr>
              <a:buSzPts val="1500"/>
              <a:buChar char="•"/>
              <a:defRPr/>
            </a:lvl6pPr>
            <a:lvl7pPr marL="3200400" lvl="6" indent="-323850" algn="l">
              <a:lnSpc>
                <a:spcPct val="90000"/>
              </a:lnSpc>
              <a:spcBef>
                <a:spcPts val="3500"/>
              </a:spcBef>
              <a:spcAft>
                <a:spcPts val="0"/>
              </a:spcAft>
              <a:buClr>
                <a:srgbClr val="000000"/>
              </a:buClr>
              <a:buSzPts val="1500"/>
              <a:buChar char="•"/>
              <a:defRPr/>
            </a:lvl7pPr>
            <a:lvl8pPr marL="3657600" lvl="7" indent="-323850" algn="l">
              <a:lnSpc>
                <a:spcPct val="90000"/>
              </a:lnSpc>
              <a:spcBef>
                <a:spcPts val="3500"/>
              </a:spcBef>
              <a:spcAft>
                <a:spcPts val="0"/>
              </a:spcAft>
              <a:buClr>
                <a:srgbClr val="000000"/>
              </a:buClr>
              <a:buSzPts val="1500"/>
              <a:buChar char="•"/>
              <a:defRPr/>
            </a:lvl8pPr>
            <a:lvl9pPr marL="4114800" lvl="8" indent="-323850" algn="l">
              <a:lnSpc>
                <a:spcPct val="90000"/>
              </a:lnSpc>
              <a:spcBef>
                <a:spcPts val="3500"/>
              </a:spcBef>
              <a:spcAft>
                <a:spcPts val="0"/>
              </a:spcAft>
              <a:buClr>
                <a:srgbClr val="000000"/>
              </a:buClr>
              <a:buSzPts val="1500"/>
              <a:buChar char="•"/>
              <a:defRPr/>
            </a:lvl9pPr>
          </a:lstStyle>
          <a:p>
            <a:endParaRPr/>
          </a:p>
        </p:txBody>
      </p:sp>
      <p:sp>
        <p:nvSpPr>
          <p:cNvPr id="89" name="Google Shape;89;p22"/>
          <p:cNvSpPr txBox="1">
            <a:spLocks noGrp="1"/>
          </p:cNvSpPr>
          <p:nvPr>
            <p:ph type="sldNum" idx="12"/>
          </p:nvPr>
        </p:nvSpPr>
        <p:spPr>
          <a:xfrm>
            <a:off x="30014271" y="20643118"/>
            <a:ext cx="640991" cy="562814"/>
          </a:xfrm>
          <a:prstGeom prst="rect">
            <a:avLst/>
          </a:prstGeom>
          <a:noFill/>
          <a:ln>
            <a:noFill/>
          </a:ln>
        </p:spPr>
        <p:txBody>
          <a:bodyPr spcFirstLastPara="1" wrap="square" lIns="37725" tIns="37725" rIns="37725" bIns="37725" anchor="ctr" anchorCtr="0">
            <a:spAutoFit/>
          </a:bodyPr>
          <a:lstStyle>
            <a:lvl1pPr marL="0" lvl="0" indent="0" algn="r">
              <a:lnSpc>
                <a:spcPct val="100000"/>
              </a:lnSpc>
              <a:spcBef>
                <a:spcPts val="0"/>
              </a:spcBef>
              <a:spcAft>
                <a:spcPts val="0"/>
              </a:spcAft>
              <a:buClr>
                <a:srgbClr val="888888"/>
              </a:buClr>
              <a:buSzPts val="4100"/>
              <a:buFont typeface="Calibri"/>
              <a:buNone/>
              <a:defRPr sz="4100">
                <a:solidFill>
                  <a:srgbClr val="888888"/>
                </a:solidFill>
              </a:defRPr>
            </a:lvl1pPr>
            <a:lvl2pPr marL="0" lvl="1" indent="0" algn="r">
              <a:lnSpc>
                <a:spcPct val="100000"/>
              </a:lnSpc>
              <a:spcBef>
                <a:spcPts val="0"/>
              </a:spcBef>
              <a:spcAft>
                <a:spcPts val="0"/>
              </a:spcAft>
              <a:buClr>
                <a:srgbClr val="888888"/>
              </a:buClr>
              <a:buSzPts val="4100"/>
              <a:buFont typeface="Calibri"/>
              <a:buNone/>
              <a:defRPr sz="4100">
                <a:solidFill>
                  <a:srgbClr val="888888"/>
                </a:solidFill>
              </a:defRPr>
            </a:lvl2pPr>
            <a:lvl3pPr marL="0" lvl="2" indent="0" algn="r">
              <a:lnSpc>
                <a:spcPct val="100000"/>
              </a:lnSpc>
              <a:spcBef>
                <a:spcPts val="0"/>
              </a:spcBef>
              <a:spcAft>
                <a:spcPts val="0"/>
              </a:spcAft>
              <a:buClr>
                <a:srgbClr val="888888"/>
              </a:buClr>
              <a:buSzPts val="4100"/>
              <a:buFont typeface="Calibri"/>
              <a:buNone/>
              <a:defRPr sz="4100">
                <a:solidFill>
                  <a:srgbClr val="888888"/>
                </a:solidFill>
              </a:defRPr>
            </a:lvl3pPr>
            <a:lvl4pPr marL="0" lvl="3" indent="0" algn="r">
              <a:lnSpc>
                <a:spcPct val="100000"/>
              </a:lnSpc>
              <a:spcBef>
                <a:spcPts val="0"/>
              </a:spcBef>
              <a:spcAft>
                <a:spcPts val="0"/>
              </a:spcAft>
              <a:buClr>
                <a:srgbClr val="888888"/>
              </a:buClr>
              <a:buSzPts val="4100"/>
              <a:buFont typeface="Calibri"/>
              <a:buNone/>
              <a:defRPr sz="4100">
                <a:solidFill>
                  <a:srgbClr val="888888"/>
                </a:solidFill>
              </a:defRPr>
            </a:lvl4pPr>
            <a:lvl5pPr marL="0" lvl="4" indent="0" algn="r">
              <a:lnSpc>
                <a:spcPct val="100000"/>
              </a:lnSpc>
              <a:spcBef>
                <a:spcPts val="0"/>
              </a:spcBef>
              <a:spcAft>
                <a:spcPts val="0"/>
              </a:spcAft>
              <a:buClr>
                <a:srgbClr val="888888"/>
              </a:buClr>
              <a:buSzPts val="4100"/>
              <a:buFont typeface="Calibri"/>
              <a:buNone/>
              <a:defRPr sz="4100">
                <a:solidFill>
                  <a:srgbClr val="888888"/>
                </a:solidFill>
              </a:defRPr>
            </a:lvl5pPr>
            <a:lvl6pPr marL="0" lvl="5" indent="0" algn="r">
              <a:lnSpc>
                <a:spcPct val="100000"/>
              </a:lnSpc>
              <a:spcBef>
                <a:spcPts val="0"/>
              </a:spcBef>
              <a:spcAft>
                <a:spcPts val="0"/>
              </a:spcAft>
              <a:buClr>
                <a:srgbClr val="888888"/>
              </a:buClr>
              <a:buSzPts val="4100"/>
              <a:buFont typeface="Calibri"/>
              <a:buNone/>
              <a:defRPr sz="4100">
                <a:solidFill>
                  <a:srgbClr val="888888"/>
                </a:solidFill>
              </a:defRPr>
            </a:lvl6pPr>
            <a:lvl7pPr marL="0" lvl="6" indent="0" algn="r">
              <a:lnSpc>
                <a:spcPct val="100000"/>
              </a:lnSpc>
              <a:spcBef>
                <a:spcPts val="0"/>
              </a:spcBef>
              <a:spcAft>
                <a:spcPts val="0"/>
              </a:spcAft>
              <a:buClr>
                <a:srgbClr val="888888"/>
              </a:buClr>
              <a:buSzPts val="4100"/>
              <a:buFont typeface="Calibri"/>
              <a:buNone/>
              <a:defRPr sz="4100">
                <a:solidFill>
                  <a:srgbClr val="888888"/>
                </a:solidFill>
              </a:defRPr>
            </a:lvl7pPr>
            <a:lvl8pPr marL="0" lvl="7" indent="0" algn="r">
              <a:lnSpc>
                <a:spcPct val="100000"/>
              </a:lnSpc>
              <a:spcBef>
                <a:spcPts val="0"/>
              </a:spcBef>
              <a:spcAft>
                <a:spcPts val="0"/>
              </a:spcAft>
              <a:buClr>
                <a:srgbClr val="888888"/>
              </a:buClr>
              <a:buSzPts val="4100"/>
              <a:buFont typeface="Calibri"/>
              <a:buNone/>
              <a:defRPr sz="4100">
                <a:solidFill>
                  <a:srgbClr val="888888"/>
                </a:solidFill>
              </a:defRPr>
            </a:lvl8pPr>
            <a:lvl9pPr marL="0" lvl="8" indent="0" algn="r">
              <a:lnSpc>
                <a:spcPct val="100000"/>
              </a:lnSpc>
              <a:spcBef>
                <a:spcPts val="0"/>
              </a:spcBef>
              <a:spcAft>
                <a:spcPts val="0"/>
              </a:spcAft>
              <a:buClr>
                <a:srgbClr val="888888"/>
              </a:buClr>
              <a:buSzPts val="4100"/>
              <a:buFont typeface="Calibri"/>
              <a:buNone/>
              <a:defRPr sz="4100">
                <a:solidFill>
                  <a:srgbClr val="888888"/>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263139" y="1168405"/>
            <a:ext cx="28392121" cy="4241802"/>
          </a:xfrm>
          <a:prstGeom prst="rect">
            <a:avLst/>
          </a:prstGeom>
          <a:noFill/>
          <a:ln>
            <a:noFill/>
          </a:ln>
        </p:spPr>
        <p:txBody>
          <a:bodyPr spcFirstLastPara="1" wrap="square" lIns="37725" tIns="37725" rIns="37725" bIns="37725" anchor="ctr" anchorCtr="0">
            <a:normAutofit/>
          </a:bodyPr>
          <a:lstStyle>
            <a:lvl1pPr marR="0" lvl="0" algn="l" rtl="0">
              <a:lnSpc>
                <a:spcPct val="90000"/>
              </a:lnSpc>
              <a:spcBef>
                <a:spcPts val="0"/>
              </a:spcBef>
              <a:spcAft>
                <a:spcPts val="0"/>
              </a:spcAft>
              <a:buClr>
                <a:srgbClr val="000000"/>
              </a:buClr>
              <a:buSzPts val="15200"/>
              <a:buFont typeface="Calibri"/>
              <a:buNone/>
              <a:defRPr sz="152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15200"/>
              <a:buFont typeface="Calibri"/>
              <a:buNone/>
              <a:defRPr sz="152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15200"/>
              <a:buFont typeface="Calibri"/>
              <a:buNone/>
              <a:defRPr sz="152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15200"/>
              <a:buFont typeface="Calibri"/>
              <a:buNone/>
              <a:defRPr sz="152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15200"/>
              <a:buFont typeface="Calibri"/>
              <a:buNone/>
              <a:defRPr sz="152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15200"/>
              <a:buFont typeface="Calibri"/>
              <a:buNone/>
              <a:defRPr sz="152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15200"/>
              <a:buFont typeface="Calibri"/>
              <a:buNone/>
              <a:defRPr sz="152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15200"/>
              <a:buFont typeface="Calibri"/>
              <a:buNone/>
              <a:defRPr sz="152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15200"/>
              <a:buFont typeface="Calibri"/>
              <a:buNone/>
              <a:defRPr sz="15200" b="0" i="0" u="none" strike="noStrike" cap="none">
                <a:solidFill>
                  <a:srgbClr val="000000"/>
                </a:solidFill>
                <a:latin typeface="Calibri"/>
                <a:ea typeface="Calibri"/>
                <a:cs typeface="Calibri"/>
                <a:sym typeface="Calibri"/>
              </a:defRPr>
            </a:lvl9pPr>
          </a:lstStyle>
          <a:p>
            <a:endParaRPr/>
          </a:p>
        </p:txBody>
      </p:sp>
      <p:sp>
        <p:nvSpPr>
          <p:cNvPr id="52" name="Google Shape;52;p13"/>
          <p:cNvSpPr txBox="1">
            <a:spLocks noGrp="1"/>
          </p:cNvSpPr>
          <p:nvPr>
            <p:ph type="body" idx="1"/>
          </p:nvPr>
        </p:nvSpPr>
        <p:spPr>
          <a:xfrm>
            <a:off x="2263139" y="5842000"/>
            <a:ext cx="28392121" cy="13924282"/>
          </a:xfrm>
          <a:prstGeom prst="rect">
            <a:avLst/>
          </a:prstGeom>
          <a:noFill/>
          <a:ln>
            <a:noFill/>
          </a:ln>
        </p:spPr>
        <p:txBody>
          <a:bodyPr spcFirstLastPara="1" wrap="square" lIns="37725" tIns="37725" rIns="37725" bIns="37725" anchor="t" anchorCtr="0">
            <a:normAutofit/>
          </a:bodyPr>
          <a:lstStyle>
            <a:lvl1pPr marL="457200" marR="0" lvl="0" indent="-844550" algn="l" rtl="0">
              <a:lnSpc>
                <a:spcPct val="90000"/>
              </a:lnSpc>
              <a:spcBef>
                <a:spcPts val="3500"/>
              </a:spcBef>
              <a:spcAft>
                <a:spcPts val="0"/>
              </a:spcAft>
              <a:buClr>
                <a:srgbClr val="000000"/>
              </a:buClr>
              <a:buSzPts val="9700"/>
              <a:buFont typeface="Arial"/>
              <a:buChar char="•"/>
              <a:defRPr sz="9700" b="0" i="0" u="none" strike="noStrike" cap="none">
                <a:solidFill>
                  <a:srgbClr val="000000"/>
                </a:solidFill>
                <a:latin typeface="Calibri"/>
                <a:ea typeface="Calibri"/>
                <a:cs typeface="Calibri"/>
                <a:sym typeface="Calibri"/>
              </a:defRPr>
            </a:lvl1pPr>
            <a:lvl2pPr marL="914400" marR="0" lvl="1" indent="-844550" algn="l" rtl="0">
              <a:lnSpc>
                <a:spcPct val="90000"/>
              </a:lnSpc>
              <a:spcBef>
                <a:spcPts val="3500"/>
              </a:spcBef>
              <a:spcAft>
                <a:spcPts val="0"/>
              </a:spcAft>
              <a:buClr>
                <a:srgbClr val="000000"/>
              </a:buClr>
              <a:buSzPts val="9700"/>
              <a:buFont typeface="Arial"/>
              <a:buChar char="•"/>
              <a:defRPr sz="9700" b="0" i="0" u="none" strike="noStrike" cap="none">
                <a:solidFill>
                  <a:srgbClr val="000000"/>
                </a:solidFill>
                <a:latin typeface="Calibri"/>
                <a:ea typeface="Calibri"/>
                <a:cs typeface="Calibri"/>
                <a:sym typeface="Calibri"/>
              </a:defRPr>
            </a:lvl2pPr>
            <a:lvl3pPr marL="1371600" marR="0" lvl="2" indent="-844550" algn="l" rtl="0">
              <a:lnSpc>
                <a:spcPct val="90000"/>
              </a:lnSpc>
              <a:spcBef>
                <a:spcPts val="3500"/>
              </a:spcBef>
              <a:spcAft>
                <a:spcPts val="0"/>
              </a:spcAft>
              <a:buClr>
                <a:srgbClr val="000000"/>
              </a:buClr>
              <a:buSzPts val="9700"/>
              <a:buFont typeface="Arial"/>
              <a:buChar char="•"/>
              <a:defRPr sz="9700" b="0" i="0" u="none" strike="noStrike" cap="none">
                <a:solidFill>
                  <a:srgbClr val="000000"/>
                </a:solidFill>
                <a:latin typeface="Calibri"/>
                <a:ea typeface="Calibri"/>
                <a:cs typeface="Calibri"/>
                <a:sym typeface="Calibri"/>
              </a:defRPr>
            </a:lvl3pPr>
            <a:lvl4pPr marL="1828800" marR="0" lvl="3" indent="-844550" algn="l" rtl="0">
              <a:lnSpc>
                <a:spcPct val="90000"/>
              </a:lnSpc>
              <a:spcBef>
                <a:spcPts val="3500"/>
              </a:spcBef>
              <a:spcAft>
                <a:spcPts val="0"/>
              </a:spcAft>
              <a:buClr>
                <a:srgbClr val="000000"/>
              </a:buClr>
              <a:buSzPts val="9700"/>
              <a:buFont typeface="Arial"/>
              <a:buChar char="•"/>
              <a:defRPr sz="9700" b="0" i="0" u="none" strike="noStrike" cap="none">
                <a:solidFill>
                  <a:srgbClr val="000000"/>
                </a:solidFill>
                <a:latin typeface="Calibri"/>
                <a:ea typeface="Calibri"/>
                <a:cs typeface="Calibri"/>
                <a:sym typeface="Calibri"/>
              </a:defRPr>
            </a:lvl4pPr>
            <a:lvl5pPr marL="2286000" marR="0" lvl="4" indent="-844550" algn="l" rtl="0">
              <a:lnSpc>
                <a:spcPct val="90000"/>
              </a:lnSpc>
              <a:spcBef>
                <a:spcPts val="3500"/>
              </a:spcBef>
              <a:spcAft>
                <a:spcPts val="0"/>
              </a:spcAft>
              <a:buClr>
                <a:srgbClr val="000000"/>
              </a:buClr>
              <a:buSzPts val="9700"/>
              <a:buFont typeface="Arial"/>
              <a:buChar char="•"/>
              <a:defRPr sz="9700" b="0" i="0" u="none" strike="noStrike" cap="none">
                <a:solidFill>
                  <a:srgbClr val="000000"/>
                </a:solidFill>
                <a:latin typeface="Calibri"/>
                <a:ea typeface="Calibri"/>
                <a:cs typeface="Calibri"/>
                <a:sym typeface="Calibri"/>
              </a:defRPr>
            </a:lvl5pPr>
            <a:lvl6pPr marL="2743200" marR="0" lvl="5" indent="-844550" algn="l" rtl="0">
              <a:lnSpc>
                <a:spcPct val="90000"/>
              </a:lnSpc>
              <a:spcBef>
                <a:spcPts val="3500"/>
              </a:spcBef>
              <a:spcAft>
                <a:spcPts val="0"/>
              </a:spcAft>
              <a:buClr>
                <a:srgbClr val="000000"/>
              </a:buClr>
              <a:buSzPts val="9700"/>
              <a:buFont typeface="Arial"/>
              <a:buChar char="•"/>
              <a:defRPr sz="9700" b="0" i="0" u="none" strike="noStrike" cap="none">
                <a:solidFill>
                  <a:srgbClr val="000000"/>
                </a:solidFill>
                <a:latin typeface="Calibri"/>
                <a:ea typeface="Calibri"/>
                <a:cs typeface="Calibri"/>
                <a:sym typeface="Calibri"/>
              </a:defRPr>
            </a:lvl6pPr>
            <a:lvl7pPr marL="3200400" marR="0" lvl="6" indent="-844550" algn="l" rtl="0">
              <a:lnSpc>
                <a:spcPct val="90000"/>
              </a:lnSpc>
              <a:spcBef>
                <a:spcPts val="3500"/>
              </a:spcBef>
              <a:spcAft>
                <a:spcPts val="0"/>
              </a:spcAft>
              <a:buClr>
                <a:srgbClr val="000000"/>
              </a:buClr>
              <a:buSzPts val="9700"/>
              <a:buFont typeface="Arial"/>
              <a:buChar char="•"/>
              <a:defRPr sz="9700" b="0" i="0" u="none" strike="noStrike" cap="none">
                <a:solidFill>
                  <a:srgbClr val="000000"/>
                </a:solidFill>
                <a:latin typeface="Calibri"/>
                <a:ea typeface="Calibri"/>
                <a:cs typeface="Calibri"/>
                <a:sym typeface="Calibri"/>
              </a:defRPr>
            </a:lvl7pPr>
            <a:lvl8pPr marL="3657600" marR="0" lvl="7" indent="-844550" algn="l" rtl="0">
              <a:lnSpc>
                <a:spcPct val="90000"/>
              </a:lnSpc>
              <a:spcBef>
                <a:spcPts val="3500"/>
              </a:spcBef>
              <a:spcAft>
                <a:spcPts val="0"/>
              </a:spcAft>
              <a:buClr>
                <a:srgbClr val="000000"/>
              </a:buClr>
              <a:buSzPts val="9700"/>
              <a:buFont typeface="Arial"/>
              <a:buChar char="•"/>
              <a:defRPr sz="9700" b="0" i="0" u="none" strike="noStrike" cap="none">
                <a:solidFill>
                  <a:srgbClr val="000000"/>
                </a:solidFill>
                <a:latin typeface="Calibri"/>
                <a:ea typeface="Calibri"/>
                <a:cs typeface="Calibri"/>
                <a:sym typeface="Calibri"/>
              </a:defRPr>
            </a:lvl8pPr>
            <a:lvl9pPr marL="4114800" marR="0" lvl="8" indent="-844550" algn="l" rtl="0">
              <a:lnSpc>
                <a:spcPct val="90000"/>
              </a:lnSpc>
              <a:spcBef>
                <a:spcPts val="3500"/>
              </a:spcBef>
              <a:spcAft>
                <a:spcPts val="0"/>
              </a:spcAft>
              <a:buClr>
                <a:srgbClr val="000000"/>
              </a:buClr>
              <a:buSzPts val="9700"/>
              <a:buFont typeface="Arial"/>
              <a:buChar char="•"/>
              <a:defRPr sz="9700" b="0" i="0" u="none" strike="noStrike" cap="none">
                <a:solidFill>
                  <a:srgbClr val="000000"/>
                </a:solidFill>
                <a:latin typeface="Calibri"/>
                <a:ea typeface="Calibri"/>
                <a:cs typeface="Calibri"/>
                <a:sym typeface="Calibri"/>
              </a:defRPr>
            </a:lvl9pPr>
          </a:lstStyle>
          <a:p>
            <a:endParaRPr/>
          </a:p>
        </p:txBody>
      </p:sp>
      <p:sp>
        <p:nvSpPr>
          <p:cNvPr id="53" name="Google Shape;53;p13"/>
          <p:cNvSpPr txBox="1">
            <a:spLocks noGrp="1"/>
          </p:cNvSpPr>
          <p:nvPr>
            <p:ph type="sldNum" idx="12"/>
          </p:nvPr>
        </p:nvSpPr>
        <p:spPr>
          <a:xfrm>
            <a:off x="30014271" y="20643118"/>
            <a:ext cx="640991" cy="562814"/>
          </a:xfrm>
          <a:prstGeom prst="rect">
            <a:avLst/>
          </a:prstGeom>
          <a:noFill/>
          <a:ln>
            <a:noFill/>
          </a:ln>
        </p:spPr>
        <p:txBody>
          <a:bodyPr spcFirstLastPara="1" wrap="square" lIns="37725" tIns="37725" rIns="37725" bIns="37725" anchor="ctr" anchorCtr="0">
            <a:spAutoFit/>
          </a:bodyPr>
          <a:lstStyle>
            <a:lvl1pPr marL="0" marR="0" lvl="0" indent="0" algn="r"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4100"/>
              <a:buFont typeface="Calibri"/>
              <a:buNone/>
              <a:defRPr sz="4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2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g"/><Relationship Id="rId18" Type="http://schemas.openxmlformats.org/officeDocument/2006/relationships/image" Target="../media/image16.png"/><Relationship Id="rId26" Type="http://schemas.openxmlformats.org/officeDocument/2006/relationships/image" Target="../media/image24.jpeg"/><Relationship Id="rId3" Type="http://schemas.openxmlformats.org/officeDocument/2006/relationships/image" Target="../media/image1.jpe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jp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5" Type="http://schemas.openxmlformats.org/officeDocument/2006/relationships/image" Target="../media/image3.png"/><Relationship Id="rId15" Type="http://schemas.openxmlformats.org/officeDocument/2006/relationships/image" Target="../media/image13.jpeg"/><Relationship Id="rId23" Type="http://schemas.openxmlformats.org/officeDocument/2006/relationships/image" Target="../media/image21.png"/><Relationship Id="rId28" Type="http://schemas.openxmlformats.org/officeDocument/2006/relationships/image" Target="../media/image26.jp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8" name="Google Shape;98;p23"/>
          <p:cNvSpPr txBox="1"/>
          <p:nvPr/>
        </p:nvSpPr>
        <p:spPr>
          <a:xfrm>
            <a:off x="7803505" y="193810"/>
            <a:ext cx="19905401" cy="1601781"/>
          </a:xfrm>
          <a:prstGeom prst="rect">
            <a:avLst/>
          </a:prstGeom>
          <a:noFill/>
          <a:ln>
            <a:noFill/>
          </a:ln>
        </p:spPr>
        <p:txBody>
          <a:bodyPr spcFirstLastPara="1" wrap="square" lIns="61625" tIns="61625" rIns="61625" bIns="61625" anchor="t" anchorCtr="0">
            <a:spAutoFit/>
          </a:bodyPr>
          <a:lstStyle/>
          <a:p>
            <a:pPr marL="0" marR="0" lvl="0" indent="0" algn="ctr" rtl="0">
              <a:lnSpc>
                <a:spcPct val="100000"/>
              </a:lnSpc>
              <a:spcBef>
                <a:spcPts val="0"/>
              </a:spcBef>
              <a:spcAft>
                <a:spcPts val="0"/>
              </a:spcAft>
              <a:buClr>
                <a:srgbClr val="000000"/>
              </a:buClr>
              <a:buSzPts val="5200"/>
              <a:buFont typeface="Times New Roman"/>
              <a:buNone/>
            </a:pPr>
            <a:r>
              <a:rPr lang="en-US" sz="4800" b="1" i="0" u="none" strike="noStrike" cap="none" dirty="0">
                <a:solidFill>
                  <a:srgbClr val="C00000"/>
                </a:solidFill>
                <a:latin typeface="+mj-lt"/>
                <a:ea typeface="Times New Roman"/>
                <a:cs typeface="Times New Roman"/>
                <a:sym typeface="Times New Roman"/>
              </a:rPr>
              <a:t>Sensory Similarity and Consumer </a:t>
            </a:r>
            <a:r>
              <a:rPr lang="en-US" sz="4800" b="1" dirty="0">
                <a:solidFill>
                  <a:srgbClr val="C00000"/>
                </a:solidFill>
                <a:latin typeface="+mj-lt"/>
                <a:ea typeface="Times New Roman"/>
                <a:cs typeface="Times New Roman"/>
                <a:sym typeface="Times New Roman"/>
              </a:rPr>
              <a:t>P</a:t>
            </a:r>
            <a:r>
              <a:rPr lang="en-US" sz="4800" b="1" i="0" u="none" strike="noStrike" cap="none" dirty="0">
                <a:solidFill>
                  <a:srgbClr val="C00000"/>
                </a:solidFill>
                <a:latin typeface="+mj-lt"/>
                <a:ea typeface="Times New Roman"/>
                <a:cs typeface="Times New Roman"/>
                <a:sym typeface="Times New Roman"/>
              </a:rPr>
              <a:t>references</a:t>
            </a:r>
          </a:p>
          <a:p>
            <a:pPr marL="0" marR="0" lvl="0" indent="0" algn="ctr" rtl="0">
              <a:lnSpc>
                <a:spcPct val="100000"/>
              </a:lnSpc>
              <a:spcBef>
                <a:spcPts val="0"/>
              </a:spcBef>
              <a:spcAft>
                <a:spcPts val="0"/>
              </a:spcAft>
              <a:buClr>
                <a:srgbClr val="000000"/>
              </a:buClr>
              <a:buSzPts val="5200"/>
              <a:buFont typeface="Times New Roman"/>
              <a:buNone/>
            </a:pPr>
            <a:r>
              <a:rPr lang="en-US" sz="4800" b="1" i="0" u="none" strike="noStrike" cap="none" dirty="0">
                <a:solidFill>
                  <a:srgbClr val="C00000"/>
                </a:solidFill>
                <a:latin typeface="+mj-lt"/>
                <a:ea typeface="Times New Roman"/>
                <a:cs typeface="Times New Roman"/>
                <a:sym typeface="Times New Roman"/>
              </a:rPr>
              <a:t>of </a:t>
            </a:r>
            <a:r>
              <a:rPr lang="en-US" sz="4800" b="1" dirty="0">
                <a:solidFill>
                  <a:srgbClr val="C00000"/>
                </a:solidFill>
                <a:latin typeface="+mj-lt"/>
                <a:ea typeface="Times New Roman"/>
                <a:cs typeface="Times New Roman"/>
                <a:sym typeface="Times New Roman"/>
              </a:rPr>
              <a:t>P</a:t>
            </a:r>
            <a:r>
              <a:rPr lang="en-US" sz="4800" b="1" i="0" u="none" strike="noStrike" cap="none" dirty="0">
                <a:solidFill>
                  <a:srgbClr val="C00000"/>
                </a:solidFill>
                <a:latin typeface="+mj-lt"/>
                <a:ea typeface="Times New Roman"/>
                <a:cs typeface="Times New Roman"/>
                <a:sym typeface="Times New Roman"/>
              </a:rPr>
              <a:t>lant-Based/Vegan </a:t>
            </a:r>
            <a:r>
              <a:rPr lang="en-US" sz="4800" b="1" dirty="0">
                <a:solidFill>
                  <a:srgbClr val="C00000"/>
                </a:solidFill>
                <a:latin typeface="+mj-lt"/>
                <a:ea typeface="Times New Roman"/>
                <a:cs typeface="Times New Roman"/>
                <a:sym typeface="Times New Roman"/>
              </a:rPr>
              <a:t>S</a:t>
            </a:r>
            <a:r>
              <a:rPr lang="en-US" sz="4800" b="1" i="0" u="none" strike="noStrike" cap="none" dirty="0">
                <a:solidFill>
                  <a:srgbClr val="C00000"/>
                </a:solidFill>
                <a:latin typeface="+mj-lt"/>
                <a:ea typeface="Times New Roman"/>
                <a:cs typeface="Times New Roman"/>
                <a:sym typeface="Times New Roman"/>
              </a:rPr>
              <a:t>eafood Analogues</a:t>
            </a:r>
            <a:endParaRPr lang="en-US" sz="1100" dirty="0">
              <a:solidFill>
                <a:srgbClr val="C00000"/>
              </a:solidFill>
              <a:latin typeface="+mj-lt"/>
            </a:endParaRPr>
          </a:p>
        </p:txBody>
      </p:sp>
      <p:sp>
        <p:nvSpPr>
          <p:cNvPr id="104" name="Google Shape;104;p23"/>
          <p:cNvSpPr txBox="1"/>
          <p:nvPr/>
        </p:nvSpPr>
        <p:spPr>
          <a:xfrm>
            <a:off x="4085955" y="1772570"/>
            <a:ext cx="27340500" cy="861600"/>
          </a:xfrm>
          <a:prstGeom prst="rect">
            <a:avLst/>
          </a:prstGeom>
          <a:noFill/>
          <a:ln>
            <a:noFill/>
          </a:ln>
        </p:spPr>
        <p:txBody>
          <a:bodyPr spcFirstLastPara="1" wrap="square" lIns="44025" tIns="44025" rIns="44025" bIns="44025" anchor="t" anchorCtr="0">
            <a:normAutofit lnSpcReduction="10000"/>
          </a:bodyPr>
          <a:lstStyle/>
          <a:p>
            <a:pPr marL="0" marR="0" lvl="0" indent="0" algn="ctr" rtl="0">
              <a:lnSpc>
                <a:spcPct val="90000"/>
              </a:lnSpc>
              <a:spcBef>
                <a:spcPts val="0"/>
              </a:spcBef>
              <a:spcAft>
                <a:spcPts val="0"/>
              </a:spcAft>
              <a:buClr>
                <a:srgbClr val="000000"/>
              </a:buClr>
              <a:buSzPts val="3100"/>
              <a:buFont typeface="Times New Roman"/>
              <a:buNone/>
            </a:pPr>
            <a:r>
              <a:rPr lang="en-US" sz="2800" b="0" i="0" u="none" strike="noStrike" cap="none" dirty="0">
                <a:solidFill>
                  <a:srgbClr val="000000"/>
                </a:solidFill>
                <a:latin typeface="+mj-lt"/>
                <a:ea typeface="Times New Roman"/>
                <a:cs typeface="Times New Roman"/>
                <a:sym typeface="Times New Roman"/>
              </a:rPr>
              <a:t>James Wadman, RDN</a:t>
            </a:r>
            <a:r>
              <a:rPr lang="en-US" sz="2800" i="0" u="none" strike="noStrike" cap="none" baseline="30000" dirty="0">
                <a:solidFill>
                  <a:schemeClr val="dk1"/>
                </a:solidFill>
                <a:latin typeface="+mj-lt"/>
                <a:ea typeface="Calibri"/>
                <a:cs typeface="Calibri"/>
                <a:sym typeface="Calibri"/>
              </a:rPr>
              <a:t>1</a:t>
            </a:r>
            <a:r>
              <a:rPr lang="en" sz="2800" b="0" i="0" u="none" strike="noStrike" cap="none" dirty="0">
                <a:solidFill>
                  <a:srgbClr val="000000"/>
                </a:solidFill>
                <a:latin typeface="+mj-lt"/>
                <a:ea typeface="Times New Roman"/>
                <a:cs typeface="Times New Roman"/>
                <a:sym typeface="Times New Roman"/>
              </a:rPr>
              <a:t>, </a:t>
            </a:r>
            <a:r>
              <a:rPr lang="en-US" sz="2800" b="0" i="0" u="none" strike="noStrike" cap="none" dirty="0">
                <a:solidFill>
                  <a:srgbClr val="000000"/>
                </a:solidFill>
                <a:latin typeface="+mj-lt"/>
                <a:ea typeface="Times New Roman"/>
                <a:cs typeface="Times New Roman"/>
                <a:sym typeface="Times New Roman"/>
              </a:rPr>
              <a:t>Liana Feng</a:t>
            </a:r>
            <a:r>
              <a:rPr lang="en-US" sz="2800" i="0" u="none" strike="noStrike" cap="none" baseline="30000" dirty="0">
                <a:solidFill>
                  <a:schemeClr val="dk1"/>
                </a:solidFill>
                <a:latin typeface="+mj-lt"/>
                <a:ea typeface="Calibri"/>
                <a:cs typeface="Calibri"/>
                <a:sym typeface="Calibri"/>
              </a:rPr>
              <a:t>1</a:t>
            </a:r>
            <a:r>
              <a:rPr lang="en" sz="2800" b="0" i="0" u="none" strike="noStrike" cap="none" dirty="0">
                <a:solidFill>
                  <a:srgbClr val="000000"/>
                </a:solidFill>
                <a:latin typeface="+mj-lt"/>
                <a:ea typeface="Times New Roman"/>
                <a:cs typeface="Times New Roman"/>
                <a:sym typeface="Times New Roman"/>
              </a:rPr>
              <a:t>, </a:t>
            </a:r>
            <a:r>
              <a:rPr lang="en-US" sz="2800" b="0" i="0" u="none" strike="noStrike" cap="none" dirty="0">
                <a:solidFill>
                  <a:srgbClr val="000000"/>
                </a:solidFill>
                <a:latin typeface="+mj-lt"/>
                <a:ea typeface="Times New Roman"/>
                <a:cs typeface="Times New Roman"/>
                <a:sym typeface="Times New Roman"/>
              </a:rPr>
              <a:t>Stacey Lehrer</a:t>
            </a:r>
            <a:r>
              <a:rPr lang="en-US" sz="2800" i="0" u="none" strike="noStrike" cap="none" baseline="30000" dirty="0">
                <a:solidFill>
                  <a:schemeClr val="dk1"/>
                </a:solidFill>
                <a:latin typeface="+mj-lt"/>
                <a:ea typeface="Calibri"/>
                <a:cs typeface="Calibri"/>
                <a:sym typeface="Calibri"/>
              </a:rPr>
              <a:t>1</a:t>
            </a:r>
            <a:r>
              <a:rPr lang="en" sz="2800" b="0" i="0" u="none" strike="noStrike" cap="none" dirty="0">
                <a:solidFill>
                  <a:srgbClr val="000000"/>
                </a:solidFill>
                <a:latin typeface="+mj-lt"/>
                <a:ea typeface="Times New Roman"/>
                <a:cs typeface="Times New Roman"/>
                <a:sym typeface="Times New Roman"/>
              </a:rPr>
              <a:t>, Ali Raza, PhD</a:t>
            </a:r>
            <a:r>
              <a:rPr lang="en-US" sz="2800" i="0" u="none" strike="noStrike" cap="none" baseline="30000" dirty="0">
                <a:solidFill>
                  <a:schemeClr val="dk1"/>
                </a:solidFill>
                <a:latin typeface="+mj-lt"/>
                <a:ea typeface="Calibri"/>
                <a:cs typeface="Calibri"/>
                <a:sym typeface="Calibri"/>
              </a:rPr>
              <a:t>1</a:t>
            </a:r>
            <a:r>
              <a:rPr lang="en" sz="2800" dirty="0">
                <a:latin typeface="+mj-lt"/>
                <a:ea typeface="Times New Roman"/>
                <a:cs typeface="Times New Roman"/>
                <a:sym typeface="Times New Roman"/>
              </a:rPr>
              <a:t>, Jing Zhao, PhD</a:t>
            </a:r>
            <a:r>
              <a:rPr lang="en-US" sz="2800" i="0" u="none" strike="noStrike" cap="none" baseline="30000" dirty="0">
                <a:solidFill>
                  <a:schemeClr val="dk1"/>
                </a:solidFill>
                <a:latin typeface="+mj-lt"/>
                <a:ea typeface="Calibri"/>
                <a:cs typeface="Calibri"/>
                <a:sym typeface="Calibri"/>
              </a:rPr>
              <a:t>1,2</a:t>
            </a:r>
            <a:r>
              <a:rPr lang="en" sz="2800" dirty="0">
                <a:latin typeface="+mj-lt"/>
                <a:ea typeface="Times New Roman"/>
                <a:cs typeface="Times New Roman"/>
                <a:sym typeface="Times New Roman"/>
              </a:rPr>
              <a:t>, </a:t>
            </a:r>
            <a:r>
              <a:rPr lang="en" sz="2800" dirty="0" err="1">
                <a:latin typeface="+mj-lt"/>
                <a:ea typeface="Times New Roman"/>
                <a:cs typeface="Times New Roman"/>
                <a:sym typeface="Times New Roman"/>
              </a:rPr>
              <a:t>Changqi</a:t>
            </a:r>
            <a:r>
              <a:rPr lang="en" sz="2800" dirty="0">
                <a:latin typeface="+mj-lt"/>
                <a:ea typeface="Times New Roman"/>
                <a:cs typeface="Times New Roman"/>
                <a:sym typeface="Times New Roman"/>
              </a:rPr>
              <a:t> Liu, PhD</a:t>
            </a:r>
            <a:r>
              <a:rPr lang="en" sz="2800" baseline="30000" dirty="0">
                <a:latin typeface="+mj-lt"/>
                <a:ea typeface="Times New Roman"/>
                <a:cs typeface="Times New Roman"/>
                <a:sym typeface="Times New Roman"/>
              </a:rPr>
              <a:t>1,2,*</a:t>
            </a:r>
          </a:p>
          <a:p>
            <a:pPr algn="ctr">
              <a:buSzPts val="5400"/>
            </a:pPr>
            <a:r>
              <a:rPr lang="en-US" sz="2800" i="0" u="none" strike="noStrike" cap="none" baseline="30000" dirty="0">
                <a:solidFill>
                  <a:schemeClr val="dk1"/>
                </a:solidFill>
                <a:latin typeface="+mj-lt"/>
                <a:ea typeface="Calibri"/>
                <a:cs typeface="Calibri"/>
                <a:sym typeface="Calibri"/>
              </a:rPr>
              <a:t>1</a:t>
            </a:r>
            <a:r>
              <a:rPr lang="en-US" sz="2800" b="0" i="0" u="none" strike="noStrike" cap="none" dirty="0">
                <a:solidFill>
                  <a:schemeClr val="dk1"/>
                </a:solidFill>
                <a:latin typeface="+mj-lt"/>
                <a:ea typeface="Calibri"/>
                <a:cs typeface="Calibri"/>
                <a:sym typeface="Calibri"/>
              </a:rPr>
              <a:t>School of Exercise and Nutritional Sciences, </a:t>
            </a:r>
            <a:r>
              <a:rPr lang="en-US" sz="2800" i="0" u="none" strike="noStrike" cap="none" baseline="30000" dirty="0">
                <a:solidFill>
                  <a:schemeClr val="dk1"/>
                </a:solidFill>
                <a:latin typeface="+mj-lt"/>
                <a:ea typeface="Calibri"/>
                <a:cs typeface="Calibri"/>
                <a:sym typeface="Calibri"/>
              </a:rPr>
              <a:t>2</a:t>
            </a:r>
            <a:r>
              <a:rPr lang="en-US" sz="2800" b="0" i="0" u="none" strike="noStrike" cap="none" dirty="0">
                <a:solidFill>
                  <a:schemeClr val="dk1"/>
                </a:solidFill>
                <a:latin typeface="+mj-lt"/>
                <a:ea typeface="Calibri"/>
                <a:cs typeface="Calibri"/>
                <a:sym typeface="Calibri"/>
              </a:rPr>
              <a:t>Center for Better Food Futures, San Diego State University</a:t>
            </a:r>
            <a:endParaRPr lang="en-US" sz="2800" dirty="0">
              <a:latin typeface="+mj-lt"/>
            </a:endParaRPr>
          </a:p>
          <a:p>
            <a:pPr marL="0" marR="0" lvl="0" indent="0" algn="ctr" rtl="0">
              <a:lnSpc>
                <a:spcPct val="90000"/>
              </a:lnSpc>
              <a:spcBef>
                <a:spcPts val="0"/>
              </a:spcBef>
              <a:spcAft>
                <a:spcPts val="0"/>
              </a:spcAft>
              <a:buClr>
                <a:srgbClr val="000000"/>
              </a:buClr>
              <a:buSzPts val="3100"/>
              <a:buFont typeface="Times New Roman"/>
              <a:buNone/>
            </a:pPr>
            <a:endParaRPr lang="en-US" sz="1100" dirty="0"/>
          </a:p>
        </p:txBody>
      </p:sp>
      <p:grpSp>
        <p:nvGrpSpPr>
          <p:cNvPr id="6" name="Group 5">
            <a:extLst>
              <a:ext uri="{FF2B5EF4-FFF2-40B4-BE49-F238E27FC236}">
                <a16:creationId xmlns:a16="http://schemas.microsoft.com/office/drawing/2014/main" id="{DACCF226-9E63-3F79-E444-397F0C6ACBA3}"/>
              </a:ext>
            </a:extLst>
          </p:cNvPr>
          <p:cNvGrpSpPr/>
          <p:nvPr/>
        </p:nvGrpSpPr>
        <p:grpSpPr>
          <a:xfrm>
            <a:off x="373094" y="19568238"/>
            <a:ext cx="10972801" cy="2183552"/>
            <a:chOff x="319875" y="19554325"/>
            <a:chExt cx="10972801" cy="2183552"/>
          </a:xfrm>
        </p:grpSpPr>
        <p:sp>
          <p:nvSpPr>
            <p:cNvPr id="101" name="Google Shape;101;p23"/>
            <p:cNvSpPr/>
            <p:nvPr/>
          </p:nvSpPr>
          <p:spPr>
            <a:xfrm>
              <a:off x="319875" y="19554325"/>
              <a:ext cx="10972801" cy="776269"/>
            </a:xfrm>
            <a:custGeom>
              <a:avLst/>
              <a:gdLst/>
              <a:ahLst/>
              <a:cxnLst/>
              <a:rect l="l" t="t" r="r" b="b"/>
              <a:pathLst>
                <a:path w="21600" h="21600" extrusionOk="0">
                  <a:moveTo>
                    <a:pt x="577" y="0"/>
                  </a:moveTo>
                  <a:lnTo>
                    <a:pt x="21600" y="0"/>
                  </a:lnTo>
                  <a:lnTo>
                    <a:pt x="21600" y="14352"/>
                  </a:lnTo>
                  <a:cubicBezTo>
                    <a:pt x="21600" y="18355"/>
                    <a:pt x="21342" y="21600"/>
                    <a:pt x="21023" y="21600"/>
                  </a:cubicBezTo>
                  <a:lnTo>
                    <a:pt x="0" y="21600"/>
                  </a:lnTo>
                  <a:lnTo>
                    <a:pt x="0" y="7248"/>
                  </a:lnTo>
                  <a:cubicBezTo>
                    <a:pt x="0" y="3245"/>
                    <a:pt x="258" y="0"/>
                    <a:pt x="577" y="0"/>
                  </a:cubicBezTo>
                  <a:close/>
                </a:path>
              </a:pathLst>
            </a:custGeom>
            <a:solidFill>
              <a:srgbClr val="B41E1E"/>
            </a:solidFill>
            <a:ln>
              <a:noFill/>
            </a:ln>
          </p:spPr>
          <p:txBody>
            <a:bodyPr spcFirstLastPara="1" wrap="square" lIns="37725" tIns="37725" rIns="37725" bIns="37725" anchor="ctr" anchorCtr="0">
              <a:noAutofit/>
            </a:bodyPr>
            <a:lstStyle/>
            <a:p>
              <a:pPr marL="0" marR="0" lvl="0" indent="0" algn="ctr" rtl="0">
                <a:lnSpc>
                  <a:spcPct val="100000"/>
                </a:lnSpc>
                <a:spcBef>
                  <a:spcPts val="0"/>
                </a:spcBef>
                <a:spcAft>
                  <a:spcPts val="0"/>
                </a:spcAft>
                <a:buClr>
                  <a:srgbClr val="FFFFFF"/>
                </a:buClr>
                <a:buSzPts val="3500"/>
                <a:buFont typeface="Times New Roman"/>
                <a:buNone/>
              </a:pPr>
              <a:r>
                <a:rPr lang="en-US" sz="4000" b="1" i="0" u="none" strike="noStrike" cap="none" dirty="0">
                  <a:solidFill>
                    <a:srgbClr val="FFFFFF"/>
                  </a:solidFill>
                  <a:latin typeface="+mj-lt"/>
                  <a:ea typeface="Times New Roman"/>
                  <a:cs typeface="Times New Roman"/>
                  <a:sym typeface="Times New Roman"/>
                </a:rPr>
                <a:t>Acknowledgement</a:t>
              </a:r>
              <a:endParaRPr sz="4000" b="1" i="0" u="none" strike="noStrike" cap="none" dirty="0">
                <a:solidFill>
                  <a:srgbClr val="FFFFFF"/>
                </a:solidFill>
                <a:latin typeface="+mj-lt"/>
                <a:ea typeface="Times New Roman"/>
                <a:cs typeface="Times New Roman"/>
                <a:sym typeface="Times New Roman"/>
              </a:endParaRPr>
            </a:p>
          </p:txBody>
        </p:sp>
        <p:sp>
          <p:nvSpPr>
            <p:cNvPr id="103" name="Google Shape;103;p23"/>
            <p:cNvSpPr txBox="1"/>
            <p:nvPr/>
          </p:nvSpPr>
          <p:spPr>
            <a:xfrm>
              <a:off x="319875" y="20430584"/>
              <a:ext cx="10972800" cy="1307293"/>
            </a:xfrm>
            <a:prstGeom prst="rect">
              <a:avLst/>
            </a:prstGeom>
            <a:noFill/>
            <a:ln>
              <a:noFill/>
            </a:ln>
          </p:spPr>
          <p:txBody>
            <a:bodyPr spcFirstLastPara="1" wrap="square" lIns="37725" tIns="37725" rIns="37725" bIns="37725" anchor="t" anchorCtr="0">
              <a:spAutoFit/>
            </a:bodyPr>
            <a:lstStyle/>
            <a:p>
              <a:pPr marL="0" marR="0" lvl="0" indent="0" rtl="0">
                <a:lnSpc>
                  <a:spcPct val="100000"/>
                </a:lnSpc>
                <a:spcBef>
                  <a:spcPts val="0"/>
                </a:spcBef>
                <a:spcAft>
                  <a:spcPts val="0"/>
                </a:spcAft>
                <a:buClr>
                  <a:srgbClr val="222222"/>
                </a:buClr>
                <a:buSzPts val="2300"/>
                <a:buFont typeface="Times New Roman"/>
                <a:buNone/>
              </a:pPr>
              <a:r>
                <a:rPr lang="en-US" sz="2000" dirty="0">
                  <a:solidFill>
                    <a:srgbClr val="222222"/>
                  </a:solidFill>
                  <a:latin typeface="+mj-lt"/>
                  <a:ea typeface="Times New Roman"/>
                  <a:cs typeface="Times New Roman"/>
                  <a:sym typeface="Times New Roman"/>
                </a:rPr>
                <a:t>This project is supported by the Good Food Institute,  the HSI (2022-77040-37620) and NEXTGEN programs (2023-70440-40156) from the USDA National Institute of Food and Agriculture (NIFA), the Student Research grant from the</a:t>
              </a:r>
              <a:r>
                <a:rPr lang="en" sz="2000" dirty="0">
                  <a:solidFill>
                    <a:srgbClr val="222222"/>
                  </a:solidFill>
                  <a:latin typeface="+mj-lt"/>
                  <a:ea typeface="Times New Roman"/>
                  <a:cs typeface="Times New Roman"/>
                  <a:sym typeface="Times New Roman"/>
                </a:rPr>
                <a:t> School of Exercise and Nutritional Sciences</a:t>
              </a:r>
              <a:r>
                <a:rPr lang="en-US" sz="2000" dirty="0">
                  <a:solidFill>
                    <a:srgbClr val="222222"/>
                  </a:solidFill>
                  <a:latin typeface="+mj-lt"/>
                  <a:ea typeface="Times New Roman"/>
                  <a:cs typeface="Times New Roman"/>
                  <a:sym typeface="Times New Roman"/>
                </a:rPr>
                <a:t>, and the Faculty-Student Mentoring Program from the San Diego State University.</a:t>
              </a:r>
              <a:endParaRPr sz="1100" dirty="0">
                <a:latin typeface="+mj-lt"/>
              </a:endParaRPr>
            </a:p>
          </p:txBody>
        </p:sp>
      </p:grpSp>
      <p:grpSp>
        <p:nvGrpSpPr>
          <p:cNvPr id="8" name="Group 7">
            <a:extLst>
              <a:ext uri="{FF2B5EF4-FFF2-40B4-BE49-F238E27FC236}">
                <a16:creationId xmlns:a16="http://schemas.microsoft.com/office/drawing/2014/main" id="{D1E9040D-E8AB-C1B7-F645-6053543F0B7B}"/>
              </a:ext>
            </a:extLst>
          </p:cNvPr>
          <p:cNvGrpSpPr/>
          <p:nvPr/>
        </p:nvGrpSpPr>
        <p:grpSpPr>
          <a:xfrm>
            <a:off x="373094" y="16664434"/>
            <a:ext cx="10972800" cy="2814891"/>
            <a:chOff x="319875" y="16711092"/>
            <a:chExt cx="10972800" cy="2814891"/>
          </a:xfrm>
        </p:grpSpPr>
        <p:sp>
          <p:nvSpPr>
            <p:cNvPr id="108" name="Google Shape;108;p23"/>
            <p:cNvSpPr/>
            <p:nvPr/>
          </p:nvSpPr>
          <p:spPr>
            <a:xfrm>
              <a:off x="319875" y="16711092"/>
              <a:ext cx="10972251" cy="777240"/>
            </a:xfrm>
            <a:custGeom>
              <a:avLst/>
              <a:gdLst/>
              <a:ahLst/>
              <a:cxnLst/>
              <a:rect l="l" t="t" r="r" b="b"/>
              <a:pathLst>
                <a:path w="21600" h="21600" extrusionOk="0">
                  <a:moveTo>
                    <a:pt x="544" y="0"/>
                  </a:moveTo>
                  <a:lnTo>
                    <a:pt x="21600" y="0"/>
                  </a:lnTo>
                  <a:lnTo>
                    <a:pt x="21600" y="15082"/>
                  </a:lnTo>
                  <a:cubicBezTo>
                    <a:pt x="21600" y="18682"/>
                    <a:pt x="21356" y="21600"/>
                    <a:pt x="21056" y="21600"/>
                  </a:cubicBezTo>
                  <a:lnTo>
                    <a:pt x="0" y="21600"/>
                  </a:lnTo>
                  <a:lnTo>
                    <a:pt x="0" y="6518"/>
                  </a:lnTo>
                  <a:cubicBezTo>
                    <a:pt x="0" y="2918"/>
                    <a:pt x="244" y="0"/>
                    <a:pt x="544" y="0"/>
                  </a:cubicBezTo>
                  <a:close/>
                </a:path>
              </a:pathLst>
            </a:custGeom>
            <a:solidFill>
              <a:srgbClr val="B41E1E"/>
            </a:solidFill>
            <a:ln>
              <a:noFill/>
            </a:ln>
          </p:spPr>
          <p:txBody>
            <a:bodyPr spcFirstLastPara="1" wrap="square" lIns="37725" tIns="37725" rIns="37725" bIns="37725" anchor="ctr" anchorCtr="0">
              <a:noAutofit/>
            </a:bodyPr>
            <a:lstStyle/>
            <a:p>
              <a:pPr marL="0" marR="0" lvl="0" indent="0" algn="ctr" rtl="0">
                <a:lnSpc>
                  <a:spcPct val="100000"/>
                </a:lnSpc>
                <a:spcBef>
                  <a:spcPts val="0"/>
                </a:spcBef>
                <a:spcAft>
                  <a:spcPts val="0"/>
                </a:spcAft>
                <a:buClr>
                  <a:srgbClr val="000000"/>
                </a:buClr>
                <a:buSzPts val="1500"/>
                <a:buFont typeface="Calibri"/>
                <a:buNone/>
              </a:pPr>
              <a:r>
                <a:rPr lang="en-US" sz="4200" b="1" i="0" u="none" strike="noStrike" cap="none" dirty="0">
                  <a:solidFill>
                    <a:schemeClr val="bg1"/>
                  </a:solidFill>
                  <a:latin typeface="+mj-lt"/>
                  <a:ea typeface="Calibri"/>
                  <a:cs typeface="Calibri"/>
                  <a:sym typeface="Calibri"/>
                </a:rPr>
                <a:t>Conclusion</a:t>
              </a:r>
              <a:endParaRPr sz="4200" b="1" i="0" u="none" strike="noStrike" cap="none" dirty="0">
                <a:solidFill>
                  <a:schemeClr val="bg1"/>
                </a:solidFill>
                <a:latin typeface="+mj-lt"/>
                <a:ea typeface="Calibri"/>
                <a:cs typeface="Calibri"/>
                <a:sym typeface="Calibri"/>
              </a:endParaRPr>
            </a:p>
          </p:txBody>
        </p:sp>
        <p:sp>
          <p:nvSpPr>
            <p:cNvPr id="110" name="Google Shape;110;p23"/>
            <p:cNvSpPr txBox="1"/>
            <p:nvPr/>
          </p:nvSpPr>
          <p:spPr>
            <a:xfrm>
              <a:off x="319875" y="17603137"/>
              <a:ext cx="10972800" cy="1922846"/>
            </a:xfrm>
            <a:prstGeom prst="rect">
              <a:avLst/>
            </a:prstGeom>
            <a:noFill/>
            <a:ln>
              <a:noFill/>
            </a:ln>
          </p:spPr>
          <p:txBody>
            <a:bodyPr spcFirstLastPara="1" wrap="square" lIns="37725" tIns="37725" rIns="37725" bIns="37725" anchor="t" anchorCtr="0">
              <a:spAutoFit/>
            </a:bodyPr>
            <a:lstStyle/>
            <a:p>
              <a:pPr marL="0" marR="0" lvl="1" indent="0" rtl="0">
                <a:lnSpc>
                  <a:spcPct val="100000"/>
                </a:lnSpc>
                <a:spcBef>
                  <a:spcPts val="0"/>
                </a:spcBef>
                <a:spcAft>
                  <a:spcPts val="0"/>
                </a:spcAft>
                <a:buClr>
                  <a:srgbClr val="000000"/>
                </a:buClr>
                <a:buSzPts val="2300"/>
                <a:buFont typeface="Times New Roman"/>
                <a:buNone/>
              </a:pPr>
              <a:r>
                <a:rPr lang="en-US" sz="2400" dirty="0">
                  <a:solidFill>
                    <a:schemeClr val="dk1"/>
                  </a:solidFill>
                  <a:latin typeface="+mj-lt"/>
                  <a:ea typeface="Times New Roman"/>
                  <a:cs typeface="Times New Roman"/>
                  <a:sym typeface="Times New Roman"/>
                </a:rPr>
                <a:t>This study highlights the positive correlations between the sensory similarities and overall liking of seafood analogue products, with preference differences between omnivores and those on restricted diets. It sets the stage for further analysis of key flavor compounds in seafood analogues using gas chromatography-mass spectrometry-olfactometry.</a:t>
              </a:r>
              <a:endParaRPr sz="2400" dirty="0">
                <a:solidFill>
                  <a:schemeClr val="dk1"/>
                </a:solidFill>
                <a:latin typeface="+mj-lt"/>
                <a:ea typeface="Times New Roman"/>
                <a:cs typeface="Times New Roman"/>
                <a:sym typeface="Times New Roman"/>
              </a:endParaRPr>
            </a:p>
          </p:txBody>
        </p:sp>
      </p:grpSp>
      <p:grpSp>
        <p:nvGrpSpPr>
          <p:cNvPr id="2" name="Group 1">
            <a:extLst>
              <a:ext uri="{FF2B5EF4-FFF2-40B4-BE49-F238E27FC236}">
                <a16:creationId xmlns:a16="http://schemas.microsoft.com/office/drawing/2014/main" id="{CABDA020-8A5C-77D0-8373-1027F1316AB5}"/>
              </a:ext>
            </a:extLst>
          </p:cNvPr>
          <p:cNvGrpSpPr/>
          <p:nvPr/>
        </p:nvGrpSpPr>
        <p:grpSpPr>
          <a:xfrm>
            <a:off x="373094" y="2649187"/>
            <a:ext cx="10972800" cy="5120640"/>
            <a:chOff x="470991" y="2635274"/>
            <a:chExt cx="10972800" cy="5120640"/>
          </a:xfrm>
        </p:grpSpPr>
        <p:sp>
          <p:nvSpPr>
            <p:cNvPr id="111" name="Google Shape;111;p23"/>
            <p:cNvSpPr/>
            <p:nvPr/>
          </p:nvSpPr>
          <p:spPr>
            <a:xfrm>
              <a:off x="470991" y="2635274"/>
              <a:ext cx="10972800" cy="5120640"/>
            </a:xfrm>
            <a:custGeom>
              <a:avLst/>
              <a:gdLst/>
              <a:ahLst/>
              <a:cxnLst/>
              <a:rect l="l" t="t" r="r" b="b"/>
              <a:pathLst>
                <a:path w="21600" h="21600" extrusionOk="0">
                  <a:moveTo>
                    <a:pt x="587" y="0"/>
                  </a:moveTo>
                  <a:lnTo>
                    <a:pt x="21600" y="0"/>
                  </a:lnTo>
                  <a:lnTo>
                    <a:pt x="21600" y="20125"/>
                  </a:lnTo>
                  <a:cubicBezTo>
                    <a:pt x="21600" y="20940"/>
                    <a:pt x="21337" y="21600"/>
                    <a:pt x="21013" y="21600"/>
                  </a:cubicBezTo>
                  <a:lnTo>
                    <a:pt x="0" y="21600"/>
                  </a:lnTo>
                  <a:lnTo>
                    <a:pt x="0" y="1475"/>
                  </a:lnTo>
                  <a:cubicBezTo>
                    <a:pt x="0" y="660"/>
                    <a:pt x="263" y="0"/>
                    <a:pt x="587" y="0"/>
                  </a:cubicBezTo>
                  <a:close/>
                </a:path>
              </a:pathLst>
            </a:custGeom>
            <a:solidFill>
              <a:srgbClr val="C00000">
                <a:alpha val="20000"/>
              </a:srgbClr>
            </a:solidFill>
            <a:ln>
              <a:noFill/>
            </a:ln>
          </p:spPr>
          <p:txBody>
            <a:bodyPr spcFirstLastPara="1" wrap="square" lIns="37725" tIns="37725" rIns="37725" bIns="37725" anchor="ctr" anchorCtr="0">
              <a:noAutofit/>
            </a:bodyPr>
            <a:lstStyle/>
            <a:p>
              <a:pPr marL="0" marR="0" lvl="0" indent="0" algn="just" rtl="0">
                <a:lnSpc>
                  <a:spcPct val="100000"/>
                </a:lnSpc>
                <a:spcBef>
                  <a:spcPts val="0"/>
                </a:spcBef>
                <a:spcAft>
                  <a:spcPts val="0"/>
                </a:spcAft>
                <a:buSzPts val="3500"/>
                <a:buFont typeface="Times New Roman"/>
                <a:buNone/>
              </a:pPr>
              <a:endParaRPr sz="3500" b="1" i="0" u="none" strike="noStrike" cap="none" dirty="0">
                <a:latin typeface="Times New Roman"/>
                <a:ea typeface="Times New Roman"/>
                <a:cs typeface="Times New Roman"/>
                <a:sym typeface="Times New Roman"/>
              </a:endParaRPr>
            </a:p>
          </p:txBody>
        </p:sp>
        <p:sp>
          <p:nvSpPr>
            <p:cNvPr id="112" name="Google Shape;112;p23"/>
            <p:cNvSpPr txBox="1"/>
            <p:nvPr/>
          </p:nvSpPr>
          <p:spPr>
            <a:xfrm>
              <a:off x="526509" y="2635274"/>
              <a:ext cx="10867500" cy="856439"/>
            </a:xfrm>
            <a:prstGeom prst="rect">
              <a:avLst/>
            </a:prstGeom>
            <a:noFill/>
            <a:ln>
              <a:noFill/>
            </a:ln>
          </p:spPr>
          <p:txBody>
            <a:bodyPr spcFirstLastPara="1" wrap="square" lIns="44025" tIns="44025" rIns="44025" bIns="44025" anchor="t" anchorCtr="0">
              <a:spAutoFit/>
            </a:bodyPr>
            <a:lstStyle/>
            <a:p>
              <a:pPr marL="0" marR="0" lvl="0" indent="0" algn="ctr" rtl="0">
                <a:lnSpc>
                  <a:spcPct val="110000"/>
                </a:lnSpc>
                <a:spcBef>
                  <a:spcPts val="0"/>
                </a:spcBef>
                <a:spcAft>
                  <a:spcPts val="0"/>
                </a:spcAft>
                <a:buClr>
                  <a:srgbClr val="000000"/>
                </a:buClr>
                <a:buSzPts val="4200"/>
                <a:buFont typeface="Times New Roman"/>
                <a:buNone/>
              </a:pPr>
              <a:r>
                <a:rPr lang="en" sz="4200" b="1" dirty="0">
                  <a:latin typeface="+mj-lt"/>
                  <a:ea typeface="Times New Roman"/>
                  <a:cs typeface="Times New Roman"/>
                  <a:sym typeface="Times New Roman"/>
                </a:rPr>
                <a:t>Introduction</a:t>
              </a:r>
              <a:endParaRPr sz="1200" dirty="0">
                <a:latin typeface="+mj-lt"/>
              </a:endParaRPr>
            </a:p>
          </p:txBody>
        </p:sp>
        <p:sp>
          <p:nvSpPr>
            <p:cNvPr id="113" name="Google Shape;113;p23"/>
            <p:cNvSpPr txBox="1"/>
            <p:nvPr/>
          </p:nvSpPr>
          <p:spPr>
            <a:xfrm>
              <a:off x="708816" y="3364130"/>
              <a:ext cx="10584600" cy="4336226"/>
            </a:xfrm>
            <a:prstGeom prst="rect">
              <a:avLst/>
            </a:prstGeom>
            <a:noFill/>
            <a:ln>
              <a:noFill/>
            </a:ln>
          </p:spPr>
          <p:txBody>
            <a:bodyPr spcFirstLastPara="1" wrap="square" lIns="44025" tIns="44025" rIns="44025" bIns="440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2400" dirty="0">
                  <a:solidFill>
                    <a:schemeClr val="dk1"/>
                  </a:solidFill>
                  <a:latin typeface="+mj-lt"/>
                  <a:ea typeface="Times New Roman"/>
                  <a:cs typeface="Times New Roman"/>
                  <a:sym typeface="Times New Roman"/>
                </a:rPr>
                <a:t>There are health, environmental, and ethical reasons driving a global shift toward a more plant-based diet. This trend includes increased consumption of animal protein substitutes. Internationally, seafood is an important subset of these foods being replaced. As the demand for plant-based seafood analogues grows, understanding consumer preferences and the sensory properties of these products becomes increasingly important. Ensuring that these alternatives are highly acceptable to consumers is essential for the success of the industry. Examining key aspects contributing to consumer acceptance and how accurately these products replicate traditional seafood will further enhance their market potential.</a:t>
              </a:r>
              <a:endParaRPr sz="2400" dirty="0">
                <a:latin typeface="+mj-lt"/>
                <a:ea typeface="Times New Roman"/>
                <a:cs typeface="Times New Roman"/>
                <a:sym typeface="Times New Roman"/>
              </a:endParaRPr>
            </a:p>
          </p:txBody>
        </p:sp>
      </p:grpSp>
      <p:grpSp>
        <p:nvGrpSpPr>
          <p:cNvPr id="4" name="Group 3">
            <a:extLst>
              <a:ext uri="{FF2B5EF4-FFF2-40B4-BE49-F238E27FC236}">
                <a16:creationId xmlns:a16="http://schemas.microsoft.com/office/drawing/2014/main" id="{BD99D6FB-744E-25E4-ECB3-9F49A83E10B8}"/>
              </a:ext>
            </a:extLst>
          </p:cNvPr>
          <p:cNvGrpSpPr/>
          <p:nvPr/>
        </p:nvGrpSpPr>
        <p:grpSpPr>
          <a:xfrm>
            <a:off x="373094" y="7950179"/>
            <a:ext cx="10972800" cy="2453697"/>
            <a:chOff x="319875" y="7602363"/>
            <a:chExt cx="10972800" cy="2453697"/>
          </a:xfrm>
        </p:grpSpPr>
        <p:sp>
          <p:nvSpPr>
            <p:cNvPr id="116" name="Google Shape;116;p23"/>
            <p:cNvSpPr/>
            <p:nvPr/>
          </p:nvSpPr>
          <p:spPr>
            <a:xfrm>
              <a:off x="319875" y="7602363"/>
              <a:ext cx="10972251" cy="776264"/>
            </a:xfrm>
            <a:custGeom>
              <a:avLst/>
              <a:gdLst/>
              <a:ahLst/>
              <a:cxnLst/>
              <a:rect l="l" t="t" r="r" b="b"/>
              <a:pathLst>
                <a:path w="21600" h="21600" extrusionOk="0">
                  <a:moveTo>
                    <a:pt x="519" y="0"/>
                  </a:moveTo>
                  <a:lnTo>
                    <a:pt x="21600" y="0"/>
                  </a:lnTo>
                  <a:lnTo>
                    <a:pt x="21600" y="15082"/>
                  </a:lnTo>
                  <a:cubicBezTo>
                    <a:pt x="21600" y="18682"/>
                    <a:pt x="21368" y="21600"/>
                    <a:pt x="21081" y="21600"/>
                  </a:cubicBezTo>
                  <a:lnTo>
                    <a:pt x="0" y="21600"/>
                  </a:lnTo>
                  <a:lnTo>
                    <a:pt x="0" y="6518"/>
                  </a:lnTo>
                  <a:cubicBezTo>
                    <a:pt x="0" y="2918"/>
                    <a:pt x="232" y="0"/>
                    <a:pt x="519" y="0"/>
                  </a:cubicBezTo>
                  <a:close/>
                </a:path>
              </a:pathLst>
            </a:custGeom>
            <a:solidFill>
              <a:srgbClr val="B41E1E"/>
            </a:solidFill>
            <a:ln>
              <a:noFill/>
            </a:ln>
          </p:spPr>
          <p:txBody>
            <a:bodyPr spcFirstLastPara="1" wrap="square" lIns="37725" tIns="37725" rIns="37725" bIns="37725" anchor="ctr" anchorCtr="0">
              <a:noAutofit/>
            </a:bodyPr>
            <a:lstStyle/>
            <a:p>
              <a:pPr marL="0" marR="0" lvl="0" indent="0" algn="ctr" rtl="0">
                <a:lnSpc>
                  <a:spcPct val="100000"/>
                </a:lnSpc>
                <a:spcBef>
                  <a:spcPts val="0"/>
                </a:spcBef>
                <a:spcAft>
                  <a:spcPts val="0"/>
                </a:spcAft>
                <a:buClr>
                  <a:srgbClr val="000000"/>
                </a:buClr>
                <a:buSzPts val="1500"/>
                <a:buFont typeface="Calibri"/>
                <a:buNone/>
              </a:pPr>
              <a:r>
                <a:rPr lang="en-US" sz="4200" b="1" i="0" u="none" strike="noStrike" cap="none" dirty="0">
                  <a:solidFill>
                    <a:schemeClr val="bg1"/>
                  </a:solidFill>
                  <a:latin typeface="+mj-lt"/>
                  <a:ea typeface="Calibri"/>
                  <a:cs typeface="Calibri"/>
                  <a:sym typeface="Calibri"/>
                </a:rPr>
                <a:t>Objective</a:t>
              </a:r>
              <a:endParaRPr sz="4200" b="1" i="0" u="none" strike="noStrike" cap="none" dirty="0">
                <a:solidFill>
                  <a:schemeClr val="bg1"/>
                </a:solidFill>
                <a:latin typeface="+mj-lt"/>
                <a:ea typeface="Calibri"/>
                <a:cs typeface="Calibri"/>
                <a:sym typeface="Calibri"/>
              </a:endParaRPr>
            </a:p>
          </p:txBody>
        </p:sp>
        <p:sp>
          <p:nvSpPr>
            <p:cNvPr id="118" name="Google Shape;118;p23"/>
            <p:cNvSpPr txBox="1"/>
            <p:nvPr/>
          </p:nvSpPr>
          <p:spPr>
            <a:xfrm>
              <a:off x="319875" y="8489823"/>
              <a:ext cx="10972800" cy="1566237"/>
            </a:xfrm>
            <a:prstGeom prst="rect">
              <a:avLst/>
            </a:prstGeom>
            <a:noFill/>
            <a:ln>
              <a:noFill/>
            </a:ln>
          </p:spPr>
          <p:txBody>
            <a:bodyPr spcFirstLastPara="1" wrap="square" lIns="44025" tIns="44025" rIns="44025" bIns="44025" anchor="t" anchorCtr="0">
              <a:spAutoFit/>
            </a:bodyPr>
            <a:lstStyle/>
            <a:p>
              <a:pPr marL="0" marR="0" lvl="0" indent="0" rtl="0">
                <a:lnSpc>
                  <a:spcPct val="100000"/>
                </a:lnSpc>
                <a:spcBef>
                  <a:spcPts val="0"/>
                </a:spcBef>
                <a:spcAft>
                  <a:spcPts val="0"/>
                </a:spcAft>
                <a:buClr>
                  <a:srgbClr val="000000"/>
                </a:buClr>
                <a:buSzPts val="2300"/>
                <a:buFont typeface="Times New Roman"/>
                <a:buNone/>
              </a:pPr>
              <a:r>
                <a:rPr lang="en-US" sz="2400" dirty="0">
                  <a:latin typeface="+mj-lt"/>
                  <a:ea typeface="Times New Roman"/>
                  <a:cs typeface="Times New Roman"/>
                  <a:sym typeface="Times New Roman"/>
                </a:rPr>
                <a:t>This study aimed to evaluate the sensory attributes and overall liking of seafood analogues among participants with varied dietary preferences. The results of this study will inform which products may be used for best-practices guidance in future manufacturing.</a:t>
              </a:r>
              <a:endParaRPr sz="2400" dirty="0">
                <a:solidFill>
                  <a:schemeClr val="dk1"/>
                </a:solidFill>
                <a:latin typeface="+mj-lt"/>
                <a:ea typeface="Times New Roman"/>
                <a:cs typeface="Times New Roman"/>
                <a:sym typeface="Times New Roman"/>
              </a:endParaRPr>
            </a:p>
          </p:txBody>
        </p:sp>
      </p:grpSp>
      <p:sp>
        <p:nvSpPr>
          <p:cNvPr id="124" name="Google Shape;124;p23"/>
          <p:cNvSpPr/>
          <p:nvPr/>
        </p:nvSpPr>
        <p:spPr>
          <a:xfrm>
            <a:off x="11971312" y="2649187"/>
            <a:ext cx="20573995" cy="776263"/>
          </a:xfrm>
          <a:custGeom>
            <a:avLst/>
            <a:gdLst/>
            <a:ahLst/>
            <a:cxnLst/>
            <a:rect l="l" t="t" r="r" b="b"/>
            <a:pathLst>
              <a:path w="21600" h="21600" extrusionOk="0">
                <a:moveTo>
                  <a:pt x="283" y="0"/>
                </a:moveTo>
                <a:lnTo>
                  <a:pt x="21600" y="0"/>
                </a:lnTo>
                <a:lnTo>
                  <a:pt x="21600" y="15082"/>
                </a:lnTo>
                <a:cubicBezTo>
                  <a:pt x="21600" y="18682"/>
                  <a:pt x="21473" y="21600"/>
                  <a:pt x="21317" y="21600"/>
                </a:cubicBezTo>
                <a:lnTo>
                  <a:pt x="0" y="21600"/>
                </a:lnTo>
                <a:lnTo>
                  <a:pt x="0" y="6518"/>
                </a:lnTo>
                <a:cubicBezTo>
                  <a:pt x="0" y="2918"/>
                  <a:pt x="127" y="0"/>
                  <a:pt x="283" y="0"/>
                </a:cubicBezTo>
                <a:close/>
              </a:path>
            </a:pathLst>
          </a:custGeom>
          <a:solidFill>
            <a:srgbClr val="B41E1E"/>
          </a:solidFill>
          <a:ln>
            <a:noFill/>
          </a:ln>
        </p:spPr>
        <p:txBody>
          <a:bodyPr spcFirstLastPara="1" wrap="square" lIns="37725" tIns="37725" rIns="37725" bIns="37725" anchor="ctr" anchorCtr="0">
            <a:noAutofit/>
          </a:bodyPr>
          <a:lstStyle/>
          <a:p>
            <a:pPr marL="0" marR="0" lvl="0" indent="0" algn="ctr" rtl="0">
              <a:lnSpc>
                <a:spcPct val="100000"/>
              </a:lnSpc>
              <a:spcBef>
                <a:spcPts val="0"/>
              </a:spcBef>
              <a:spcAft>
                <a:spcPts val="0"/>
              </a:spcAft>
              <a:buClr>
                <a:srgbClr val="000000"/>
              </a:buClr>
              <a:buSzPts val="1500"/>
              <a:buFont typeface="Calibri"/>
              <a:buNone/>
            </a:pPr>
            <a:r>
              <a:rPr lang="en-US" sz="4200" b="1" i="0" u="none" strike="noStrike" cap="none" dirty="0">
                <a:solidFill>
                  <a:schemeClr val="bg1"/>
                </a:solidFill>
                <a:latin typeface="+mj-lt"/>
                <a:ea typeface="Calibri"/>
                <a:cs typeface="Calibri"/>
                <a:sym typeface="Calibri"/>
              </a:rPr>
              <a:t>Results</a:t>
            </a:r>
            <a:endParaRPr sz="4200" b="1" i="0" u="none" strike="noStrike" cap="none" dirty="0">
              <a:solidFill>
                <a:schemeClr val="bg1"/>
              </a:solidFill>
              <a:latin typeface="+mj-lt"/>
              <a:ea typeface="Calibri"/>
              <a:cs typeface="Calibri"/>
              <a:sym typeface="Calibri"/>
            </a:endParaRPr>
          </a:p>
        </p:txBody>
      </p:sp>
      <p:grpSp>
        <p:nvGrpSpPr>
          <p:cNvPr id="11" name="Group 10">
            <a:extLst>
              <a:ext uri="{FF2B5EF4-FFF2-40B4-BE49-F238E27FC236}">
                <a16:creationId xmlns:a16="http://schemas.microsoft.com/office/drawing/2014/main" id="{A3DCBDDD-06E1-A036-4AE2-2FF952A8158E}"/>
              </a:ext>
            </a:extLst>
          </p:cNvPr>
          <p:cNvGrpSpPr/>
          <p:nvPr/>
        </p:nvGrpSpPr>
        <p:grpSpPr>
          <a:xfrm>
            <a:off x="373094" y="10492788"/>
            <a:ext cx="10972800" cy="3180953"/>
            <a:chOff x="319875" y="10167010"/>
            <a:chExt cx="10972800" cy="3180953"/>
          </a:xfrm>
        </p:grpSpPr>
        <p:sp>
          <p:nvSpPr>
            <p:cNvPr id="120" name="Google Shape;120;p23"/>
            <p:cNvSpPr/>
            <p:nvPr/>
          </p:nvSpPr>
          <p:spPr>
            <a:xfrm>
              <a:off x="319875" y="10167010"/>
              <a:ext cx="10972251" cy="777240"/>
            </a:xfrm>
            <a:custGeom>
              <a:avLst/>
              <a:gdLst/>
              <a:ahLst/>
              <a:cxnLst/>
              <a:rect l="l" t="t" r="r" b="b"/>
              <a:pathLst>
                <a:path w="21600" h="21600" extrusionOk="0">
                  <a:moveTo>
                    <a:pt x="519" y="0"/>
                  </a:moveTo>
                  <a:lnTo>
                    <a:pt x="21600" y="0"/>
                  </a:lnTo>
                  <a:lnTo>
                    <a:pt x="21600" y="15082"/>
                  </a:lnTo>
                  <a:cubicBezTo>
                    <a:pt x="21600" y="18682"/>
                    <a:pt x="21368" y="21600"/>
                    <a:pt x="21081" y="21600"/>
                  </a:cubicBezTo>
                  <a:lnTo>
                    <a:pt x="0" y="21600"/>
                  </a:lnTo>
                  <a:lnTo>
                    <a:pt x="0" y="6518"/>
                  </a:lnTo>
                  <a:cubicBezTo>
                    <a:pt x="0" y="2918"/>
                    <a:pt x="232" y="0"/>
                    <a:pt x="519" y="0"/>
                  </a:cubicBezTo>
                  <a:close/>
                </a:path>
              </a:pathLst>
            </a:custGeom>
            <a:solidFill>
              <a:srgbClr val="B41E1E"/>
            </a:solidFill>
            <a:ln>
              <a:noFill/>
            </a:ln>
          </p:spPr>
          <p:txBody>
            <a:bodyPr spcFirstLastPara="1" wrap="square" lIns="37725" tIns="37725" rIns="37725" bIns="37725" anchor="ctr" anchorCtr="0">
              <a:noAutofit/>
            </a:bodyPr>
            <a:lstStyle/>
            <a:p>
              <a:pPr marL="0" marR="0" lvl="0" indent="0" algn="ctr" rtl="0">
                <a:lnSpc>
                  <a:spcPct val="100000"/>
                </a:lnSpc>
                <a:spcBef>
                  <a:spcPts val="0"/>
                </a:spcBef>
                <a:spcAft>
                  <a:spcPts val="0"/>
                </a:spcAft>
                <a:buClr>
                  <a:srgbClr val="000000"/>
                </a:buClr>
                <a:buSzPts val="1500"/>
                <a:buFont typeface="Calibri"/>
                <a:buNone/>
              </a:pPr>
              <a:r>
                <a:rPr lang="en-US" sz="4200" b="1" i="0" u="none" strike="noStrike" cap="none" dirty="0">
                  <a:solidFill>
                    <a:schemeClr val="bg1"/>
                  </a:solidFill>
                  <a:latin typeface="+mj-lt"/>
                  <a:ea typeface="Calibri"/>
                  <a:cs typeface="Calibri"/>
                  <a:sym typeface="Calibri"/>
                </a:rPr>
                <a:t>Methodology</a:t>
              </a:r>
              <a:endParaRPr sz="4200" b="1" i="0" u="none" strike="noStrike" cap="none" dirty="0">
                <a:solidFill>
                  <a:schemeClr val="bg1"/>
                </a:solidFill>
                <a:latin typeface="+mj-lt"/>
                <a:ea typeface="Calibri"/>
                <a:cs typeface="Calibri"/>
                <a:sym typeface="Calibri"/>
              </a:endParaRPr>
            </a:p>
          </p:txBody>
        </p:sp>
        <p:sp>
          <p:nvSpPr>
            <p:cNvPr id="126" name="Google Shape;126;p23"/>
            <p:cNvSpPr txBox="1"/>
            <p:nvPr/>
          </p:nvSpPr>
          <p:spPr>
            <a:xfrm>
              <a:off x="319875" y="11043062"/>
              <a:ext cx="10972800" cy="2304901"/>
            </a:xfrm>
            <a:prstGeom prst="rect">
              <a:avLst/>
            </a:prstGeom>
            <a:noFill/>
            <a:ln>
              <a:noFill/>
            </a:ln>
          </p:spPr>
          <p:txBody>
            <a:bodyPr spcFirstLastPara="1" wrap="square" lIns="44025" tIns="44025" rIns="44025" bIns="44025" anchor="t" anchorCtr="0">
              <a:spAutoFit/>
            </a:bodyPr>
            <a:lstStyle/>
            <a:p>
              <a:pPr marL="0" marR="0" lvl="0" indent="0" algn="l" rtl="0">
                <a:lnSpc>
                  <a:spcPct val="100000"/>
                </a:lnSpc>
                <a:spcBef>
                  <a:spcPts val="0"/>
                </a:spcBef>
                <a:spcAft>
                  <a:spcPts val="0"/>
                </a:spcAft>
                <a:buClr>
                  <a:srgbClr val="000000"/>
                </a:buClr>
                <a:buSzPts val="2300"/>
                <a:buFont typeface="Times New Roman"/>
                <a:buNone/>
              </a:pPr>
              <a:r>
                <a:rPr lang="en-US" sz="2400" dirty="0">
                  <a:solidFill>
                    <a:schemeClr val="dk1"/>
                  </a:solidFill>
                  <a:latin typeface="+mj-lt"/>
                  <a:ea typeface="Times New Roman"/>
                  <a:cs typeface="Times New Roman"/>
                  <a:sym typeface="Times New Roman"/>
                </a:rPr>
                <a:t>Participants evaluated imitation shrimp, cod, tuna, and crab products, with four representative products selected for each seafood. The main inclusion criteria was that participants had previously consumed the corresponding animal seafood product and felt confident in recognizing its characteristics. Participants rated the overall liking of commercially available seafood analogue products and their similarity to real seafood in terms of appearance, smell, taste, and texture.</a:t>
              </a:r>
              <a:endParaRPr sz="2400" dirty="0">
                <a:solidFill>
                  <a:schemeClr val="dk1"/>
                </a:solidFill>
                <a:latin typeface="+mj-lt"/>
                <a:ea typeface="Times New Roman"/>
                <a:cs typeface="Times New Roman"/>
                <a:sym typeface="Times New Roman"/>
              </a:endParaRPr>
            </a:p>
          </p:txBody>
        </p:sp>
      </p:grpSp>
      <p:pic>
        <p:nvPicPr>
          <p:cNvPr id="157" name="Picture 14" descr="Two Vannette Lab Members Receive USDA-NIFA Postdoctoral Fellowships -  Entomology &amp; Nematology News - ANR Blogs">
            <a:extLst>
              <a:ext uri="{FF2B5EF4-FFF2-40B4-BE49-F238E27FC236}">
                <a16:creationId xmlns:a16="http://schemas.microsoft.com/office/drawing/2014/main" id="{F2D2A116-E8E7-D7C7-31D8-BA82391FA9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617" r="4604"/>
          <a:stretch/>
        </p:blipFill>
        <p:spPr bwMode="auto">
          <a:xfrm>
            <a:off x="27230846" y="193810"/>
            <a:ext cx="5314461" cy="2286000"/>
          </a:xfrm>
          <a:prstGeom prst="rect">
            <a:avLst/>
          </a:prstGeom>
          <a:noFill/>
          <a:extLst>
            <a:ext uri="{909E8E84-426E-40DD-AFC4-6F175D3DCCD1}">
              <a14:hiddenFill xmlns:a14="http://schemas.microsoft.com/office/drawing/2010/main">
                <a:solidFill>
                  <a:srgbClr val="FFFFFF"/>
                </a:solidFill>
              </a14:hiddenFill>
            </a:ext>
          </a:extLst>
        </p:spPr>
      </p:pic>
      <p:grpSp>
        <p:nvGrpSpPr>
          <p:cNvPr id="1042" name="Group 1041">
            <a:extLst>
              <a:ext uri="{FF2B5EF4-FFF2-40B4-BE49-F238E27FC236}">
                <a16:creationId xmlns:a16="http://schemas.microsoft.com/office/drawing/2014/main" id="{4369FDA2-C254-1150-E425-74741D8913BB}"/>
              </a:ext>
            </a:extLst>
          </p:cNvPr>
          <p:cNvGrpSpPr/>
          <p:nvPr/>
        </p:nvGrpSpPr>
        <p:grpSpPr>
          <a:xfrm>
            <a:off x="11971312" y="10866968"/>
            <a:ext cx="20573995" cy="5294844"/>
            <a:chOff x="11918093" y="9268095"/>
            <a:chExt cx="20573995" cy="5294844"/>
          </a:xfrm>
        </p:grpSpPr>
        <p:pic>
          <p:nvPicPr>
            <p:cNvPr id="167" name="Picture 166" descr="A screenshot of a graph&#10;&#10;Description automatically generated">
              <a:extLst>
                <a:ext uri="{FF2B5EF4-FFF2-40B4-BE49-F238E27FC236}">
                  <a16:creationId xmlns:a16="http://schemas.microsoft.com/office/drawing/2014/main" id="{E0C2A739-7C92-1FDF-95E7-3988D5171630}"/>
                </a:ext>
              </a:extLst>
            </p:cNvPr>
            <p:cNvPicPr>
              <a:picLocks noChangeAspect="1"/>
            </p:cNvPicPr>
            <p:nvPr/>
          </p:nvPicPr>
          <p:blipFill>
            <a:blip r:embed="rId4"/>
            <a:stretch>
              <a:fillRect/>
            </a:stretch>
          </p:blipFill>
          <p:spPr>
            <a:xfrm>
              <a:off x="27462888" y="9268095"/>
              <a:ext cx="5029200" cy="5029200"/>
            </a:xfrm>
            <a:prstGeom prst="rect">
              <a:avLst/>
            </a:prstGeom>
          </p:spPr>
        </p:pic>
        <p:pic>
          <p:nvPicPr>
            <p:cNvPr id="173" name="Picture 172" descr="A screenshot of a graph&#10;&#10;Description automatically generated">
              <a:extLst>
                <a:ext uri="{FF2B5EF4-FFF2-40B4-BE49-F238E27FC236}">
                  <a16:creationId xmlns:a16="http://schemas.microsoft.com/office/drawing/2014/main" id="{24D2AD05-7FFB-37BF-2FA8-B968C362F642}"/>
                </a:ext>
              </a:extLst>
            </p:cNvPr>
            <p:cNvPicPr>
              <a:picLocks noChangeAspect="1"/>
            </p:cNvPicPr>
            <p:nvPr/>
          </p:nvPicPr>
          <p:blipFill rotWithShape="1">
            <a:blip r:embed="rId5"/>
            <a:srcRect r="18743"/>
            <a:stretch/>
          </p:blipFill>
          <p:spPr>
            <a:xfrm>
              <a:off x="22438389" y="9268095"/>
              <a:ext cx="4086614" cy="5029200"/>
            </a:xfrm>
            <a:prstGeom prst="rect">
              <a:avLst/>
            </a:prstGeom>
          </p:spPr>
        </p:pic>
        <p:pic>
          <p:nvPicPr>
            <p:cNvPr id="175" name="Picture 174" descr="A screenshot of a graph&#10;&#10;Description automatically generated">
              <a:extLst>
                <a:ext uri="{FF2B5EF4-FFF2-40B4-BE49-F238E27FC236}">
                  <a16:creationId xmlns:a16="http://schemas.microsoft.com/office/drawing/2014/main" id="{801BCFF6-CDD1-84B7-8A0E-C0F1BC9C2FB1}"/>
                </a:ext>
              </a:extLst>
            </p:cNvPr>
            <p:cNvPicPr>
              <a:picLocks noChangeAspect="1"/>
            </p:cNvPicPr>
            <p:nvPr/>
          </p:nvPicPr>
          <p:blipFill rotWithShape="1">
            <a:blip r:embed="rId6"/>
            <a:srcRect r="18743"/>
            <a:stretch/>
          </p:blipFill>
          <p:spPr>
            <a:xfrm>
              <a:off x="17413890" y="9268095"/>
              <a:ext cx="4086614" cy="5029200"/>
            </a:xfrm>
            <a:prstGeom prst="rect">
              <a:avLst/>
            </a:prstGeom>
          </p:spPr>
        </p:pic>
        <p:pic>
          <p:nvPicPr>
            <p:cNvPr id="177" name="Picture 176" descr="A screenshot of a graph&#10;&#10;Description automatically generated">
              <a:extLst>
                <a:ext uri="{FF2B5EF4-FFF2-40B4-BE49-F238E27FC236}">
                  <a16:creationId xmlns:a16="http://schemas.microsoft.com/office/drawing/2014/main" id="{E62DF07E-577F-D89C-4881-D8995B43851F}"/>
                </a:ext>
              </a:extLst>
            </p:cNvPr>
            <p:cNvPicPr>
              <a:picLocks noChangeAspect="1"/>
            </p:cNvPicPr>
            <p:nvPr/>
          </p:nvPicPr>
          <p:blipFill rotWithShape="1">
            <a:blip r:embed="rId7"/>
            <a:srcRect r="18743"/>
            <a:stretch/>
          </p:blipFill>
          <p:spPr>
            <a:xfrm>
              <a:off x="12389391" y="9268095"/>
              <a:ext cx="4086614" cy="5029200"/>
            </a:xfrm>
            <a:prstGeom prst="rect">
              <a:avLst/>
            </a:prstGeom>
          </p:spPr>
        </p:pic>
        <p:sp>
          <p:nvSpPr>
            <p:cNvPr id="178" name="TextBox 177">
              <a:extLst>
                <a:ext uri="{FF2B5EF4-FFF2-40B4-BE49-F238E27FC236}">
                  <a16:creationId xmlns:a16="http://schemas.microsoft.com/office/drawing/2014/main" id="{78D0DE1F-07C0-5C52-7FD4-E36AE0755D2A}"/>
                </a:ext>
              </a:extLst>
            </p:cNvPr>
            <p:cNvSpPr txBox="1"/>
            <p:nvPr/>
          </p:nvSpPr>
          <p:spPr>
            <a:xfrm>
              <a:off x="11918093" y="14014299"/>
              <a:ext cx="11521440" cy="548640"/>
            </a:xfrm>
            <a:prstGeom prst="rect">
              <a:avLst/>
            </a:prstGeom>
            <a:noFill/>
          </p:spPr>
          <p:txBody>
            <a:bodyPr wrap="square" rtlCol="0">
              <a:spAutoFit/>
            </a:bodyPr>
            <a:lstStyle/>
            <a:p>
              <a:r>
                <a:rPr lang="en-US" sz="2400" b="1" dirty="0">
                  <a:solidFill>
                    <a:srgbClr val="B41E1E"/>
                  </a:solidFill>
                </a:rPr>
                <a:t>Figure 2. </a:t>
              </a:r>
              <a:r>
                <a:rPr lang="en-US" sz="2400" dirty="0"/>
                <a:t>Correlation matrix of sensory characteristics of vegan seafood analogues.</a:t>
              </a:r>
            </a:p>
          </p:txBody>
        </p:sp>
      </p:grpSp>
      <p:grpSp>
        <p:nvGrpSpPr>
          <p:cNvPr id="179" name="Group 178">
            <a:extLst>
              <a:ext uri="{FF2B5EF4-FFF2-40B4-BE49-F238E27FC236}">
                <a16:creationId xmlns:a16="http://schemas.microsoft.com/office/drawing/2014/main" id="{0CA00940-33AD-1F02-5BD5-573EC96EE49E}"/>
              </a:ext>
            </a:extLst>
          </p:cNvPr>
          <p:cNvGrpSpPr/>
          <p:nvPr/>
        </p:nvGrpSpPr>
        <p:grpSpPr>
          <a:xfrm>
            <a:off x="524210" y="422410"/>
            <a:ext cx="7757355" cy="1828800"/>
            <a:chOff x="470991" y="408497"/>
            <a:chExt cx="7757355" cy="1828800"/>
          </a:xfrm>
        </p:grpSpPr>
        <p:pic>
          <p:nvPicPr>
            <p:cNvPr id="156" name="Google Shape;95;p1" descr="Logo, company name&#10;&#10;Description automatically generated">
              <a:extLst>
                <a:ext uri="{FF2B5EF4-FFF2-40B4-BE49-F238E27FC236}">
                  <a16:creationId xmlns:a16="http://schemas.microsoft.com/office/drawing/2014/main" id="{98B553D3-772D-FB03-CCA2-529B820B65E2}"/>
                </a:ext>
              </a:extLst>
            </p:cNvPr>
            <p:cNvPicPr preferRelativeResize="0">
              <a:picLocks noChangeAspect="1"/>
            </p:cNvPicPr>
            <p:nvPr/>
          </p:nvPicPr>
          <p:blipFill rotWithShape="1">
            <a:blip r:embed="rId8">
              <a:alphaModFix/>
            </a:blip>
            <a:srcRect/>
            <a:stretch/>
          </p:blipFill>
          <p:spPr>
            <a:xfrm>
              <a:off x="470991" y="408497"/>
              <a:ext cx="2334687" cy="1828800"/>
            </a:xfrm>
            <a:prstGeom prst="rect">
              <a:avLst/>
            </a:prstGeom>
            <a:noFill/>
            <a:ln>
              <a:noFill/>
            </a:ln>
          </p:spPr>
        </p:pic>
        <p:pic>
          <p:nvPicPr>
            <p:cNvPr id="1028" name="Picture 4" descr="The Good Food Institute - Wikipedia">
              <a:extLst>
                <a:ext uri="{FF2B5EF4-FFF2-40B4-BE49-F238E27FC236}">
                  <a16:creationId xmlns:a16="http://schemas.microsoft.com/office/drawing/2014/main" id="{82ABFB74-6BA8-3F4D-C3C0-455F1AC34B4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6470" y="408497"/>
              <a:ext cx="5021876" cy="18288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FEF0E545-55A0-8E90-ACEC-75BF668ED8C8}"/>
              </a:ext>
            </a:extLst>
          </p:cNvPr>
          <p:cNvGrpSpPr/>
          <p:nvPr/>
        </p:nvGrpSpPr>
        <p:grpSpPr>
          <a:xfrm>
            <a:off x="11971312" y="16101322"/>
            <a:ext cx="20573995" cy="5395288"/>
            <a:chOff x="11918093" y="15356693"/>
            <a:chExt cx="20573995" cy="5395288"/>
          </a:xfrm>
        </p:grpSpPr>
        <p:sp>
          <p:nvSpPr>
            <p:cNvPr id="143" name="TextBox 142">
              <a:extLst>
                <a:ext uri="{FF2B5EF4-FFF2-40B4-BE49-F238E27FC236}">
                  <a16:creationId xmlns:a16="http://schemas.microsoft.com/office/drawing/2014/main" id="{6F9233FC-7961-42DA-72E7-7E610CCF5656}"/>
                </a:ext>
              </a:extLst>
            </p:cNvPr>
            <p:cNvSpPr txBox="1"/>
            <p:nvPr/>
          </p:nvSpPr>
          <p:spPr>
            <a:xfrm>
              <a:off x="11918093" y="19920984"/>
              <a:ext cx="6492240" cy="830997"/>
            </a:xfrm>
            <a:prstGeom prst="rect">
              <a:avLst/>
            </a:prstGeom>
            <a:noFill/>
          </p:spPr>
          <p:txBody>
            <a:bodyPr wrap="square" rtlCol="0">
              <a:spAutoFit/>
            </a:bodyPr>
            <a:lstStyle/>
            <a:p>
              <a:r>
                <a:rPr lang="en-US" sz="2400" b="1" dirty="0">
                  <a:solidFill>
                    <a:srgbClr val="C00000"/>
                  </a:solidFill>
                </a:rPr>
                <a:t>Figure 3. </a:t>
              </a:r>
              <a:r>
                <a:rPr lang="en-US" sz="2400" dirty="0"/>
                <a:t>Gender differences in rating sensory characteristics of vegan seafood analogues. </a:t>
              </a:r>
            </a:p>
          </p:txBody>
        </p:sp>
        <p:pic>
          <p:nvPicPr>
            <p:cNvPr id="1032" name="Picture 1031" descr="A graph with different colored rectangles&#10;&#10;Description automatically generated">
              <a:extLst>
                <a:ext uri="{FF2B5EF4-FFF2-40B4-BE49-F238E27FC236}">
                  <a16:creationId xmlns:a16="http://schemas.microsoft.com/office/drawing/2014/main" id="{242BFDE8-6D3C-FCC7-E8E2-288D8163210A}"/>
                </a:ext>
              </a:extLst>
            </p:cNvPr>
            <p:cNvPicPr>
              <a:picLocks noChangeAspect="1"/>
            </p:cNvPicPr>
            <p:nvPr/>
          </p:nvPicPr>
          <p:blipFill>
            <a:blip r:embed="rId10"/>
            <a:stretch>
              <a:fillRect/>
            </a:stretch>
          </p:blipFill>
          <p:spPr>
            <a:xfrm>
              <a:off x="12192407" y="15356693"/>
              <a:ext cx="5943612" cy="4114808"/>
            </a:xfrm>
            <a:prstGeom prst="rect">
              <a:avLst/>
            </a:prstGeom>
          </p:spPr>
        </p:pic>
        <p:pic>
          <p:nvPicPr>
            <p:cNvPr id="1030" name="Picture 1029" descr="A graph with different colored rectangles&#10;&#10;Description automatically generated">
              <a:extLst>
                <a:ext uri="{FF2B5EF4-FFF2-40B4-BE49-F238E27FC236}">
                  <a16:creationId xmlns:a16="http://schemas.microsoft.com/office/drawing/2014/main" id="{45748038-B3C2-F9DD-D5E5-969E67FE170A}"/>
                </a:ext>
              </a:extLst>
            </p:cNvPr>
            <p:cNvPicPr>
              <a:picLocks noChangeAspect="1"/>
            </p:cNvPicPr>
            <p:nvPr/>
          </p:nvPicPr>
          <p:blipFill>
            <a:blip r:embed="rId11"/>
            <a:stretch>
              <a:fillRect/>
            </a:stretch>
          </p:blipFill>
          <p:spPr>
            <a:xfrm>
              <a:off x="19233285" y="15356693"/>
              <a:ext cx="5943612" cy="4114808"/>
            </a:xfrm>
            <a:prstGeom prst="rect">
              <a:avLst/>
            </a:prstGeom>
          </p:spPr>
        </p:pic>
        <p:sp>
          <p:nvSpPr>
            <p:cNvPr id="1035" name="TextBox 1034">
              <a:extLst>
                <a:ext uri="{FF2B5EF4-FFF2-40B4-BE49-F238E27FC236}">
                  <a16:creationId xmlns:a16="http://schemas.microsoft.com/office/drawing/2014/main" id="{9D69B405-CC7C-88D6-2201-E8CF6C0A9FF0}"/>
                </a:ext>
              </a:extLst>
            </p:cNvPr>
            <p:cNvSpPr txBox="1"/>
            <p:nvPr/>
          </p:nvSpPr>
          <p:spPr>
            <a:xfrm>
              <a:off x="18958971" y="19551652"/>
              <a:ext cx="6492240" cy="1200329"/>
            </a:xfrm>
            <a:prstGeom prst="rect">
              <a:avLst/>
            </a:prstGeom>
            <a:noFill/>
          </p:spPr>
          <p:txBody>
            <a:bodyPr wrap="square" rtlCol="0">
              <a:spAutoFit/>
            </a:bodyPr>
            <a:lstStyle/>
            <a:p>
              <a:r>
                <a:rPr lang="en-US" sz="2400" b="1" dirty="0">
                  <a:solidFill>
                    <a:srgbClr val="C00000"/>
                  </a:solidFill>
                </a:rPr>
                <a:t>Figure 4. </a:t>
              </a:r>
              <a:r>
                <a:rPr lang="en-US" sz="2400" dirty="0"/>
                <a:t>Differences in sensory characteristic ratings of vegan seafood analogues between omnivores and people with dietary restrictions.</a:t>
              </a:r>
            </a:p>
          </p:txBody>
        </p:sp>
        <p:pic>
          <p:nvPicPr>
            <p:cNvPr id="1034" name="Picture 1033" descr="A chart with different colored rectangles&#10;&#10;Description automatically generated">
              <a:extLst>
                <a:ext uri="{FF2B5EF4-FFF2-40B4-BE49-F238E27FC236}">
                  <a16:creationId xmlns:a16="http://schemas.microsoft.com/office/drawing/2014/main" id="{74D7158A-CD55-9D12-C929-2BBEF3FD678C}"/>
                </a:ext>
              </a:extLst>
            </p:cNvPr>
            <p:cNvPicPr>
              <a:picLocks noChangeAspect="1"/>
            </p:cNvPicPr>
            <p:nvPr/>
          </p:nvPicPr>
          <p:blipFill>
            <a:blip r:embed="rId12"/>
            <a:stretch>
              <a:fillRect/>
            </a:stretch>
          </p:blipFill>
          <p:spPr>
            <a:xfrm>
              <a:off x="26274162" y="15356693"/>
              <a:ext cx="5943612" cy="4114808"/>
            </a:xfrm>
            <a:prstGeom prst="rect">
              <a:avLst/>
            </a:prstGeom>
          </p:spPr>
        </p:pic>
        <p:sp>
          <p:nvSpPr>
            <p:cNvPr id="1036" name="TextBox 1035">
              <a:extLst>
                <a:ext uri="{FF2B5EF4-FFF2-40B4-BE49-F238E27FC236}">
                  <a16:creationId xmlns:a16="http://schemas.microsoft.com/office/drawing/2014/main" id="{888DEEAB-7F0D-5CE6-ACF9-7D94AF495DD5}"/>
                </a:ext>
              </a:extLst>
            </p:cNvPr>
            <p:cNvSpPr txBox="1"/>
            <p:nvPr/>
          </p:nvSpPr>
          <p:spPr>
            <a:xfrm>
              <a:off x="25999848" y="19554117"/>
              <a:ext cx="6492240" cy="1197864"/>
            </a:xfrm>
            <a:prstGeom prst="rect">
              <a:avLst/>
            </a:prstGeom>
            <a:noFill/>
          </p:spPr>
          <p:txBody>
            <a:bodyPr wrap="square" rtlCol="0">
              <a:spAutoFit/>
            </a:bodyPr>
            <a:lstStyle/>
            <a:p>
              <a:r>
                <a:rPr lang="en-US" sz="2400" b="1" dirty="0">
                  <a:solidFill>
                    <a:srgbClr val="C00000"/>
                  </a:solidFill>
                </a:rPr>
                <a:t>Figure 5. </a:t>
              </a:r>
              <a:r>
                <a:rPr lang="en-US" sz="2400" dirty="0"/>
                <a:t>Differences in sensory characteristic ratings between breaded and non-breaded vegan seafood analogues.</a:t>
              </a:r>
            </a:p>
          </p:txBody>
        </p:sp>
        <p:sp>
          <p:nvSpPr>
            <p:cNvPr id="1055" name="TextBox 1054">
              <a:extLst>
                <a:ext uri="{FF2B5EF4-FFF2-40B4-BE49-F238E27FC236}">
                  <a16:creationId xmlns:a16="http://schemas.microsoft.com/office/drawing/2014/main" id="{E909E694-4C19-4535-BC4D-694900D46BD8}"/>
                </a:ext>
              </a:extLst>
            </p:cNvPr>
            <p:cNvSpPr txBox="1"/>
            <p:nvPr/>
          </p:nvSpPr>
          <p:spPr>
            <a:xfrm>
              <a:off x="12797756" y="15660232"/>
              <a:ext cx="955711" cy="307777"/>
            </a:xfrm>
            <a:prstGeom prst="rect">
              <a:avLst/>
            </a:prstGeom>
            <a:noFill/>
          </p:spPr>
          <p:txBody>
            <a:bodyPr wrap="none" rtlCol="0">
              <a:spAutoFit/>
            </a:bodyPr>
            <a:lstStyle/>
            <a:p>
              <a:r>
                <a:rPr lang="en-US" dirty="0"/>
                <a:t>P = 0.040</a:t>
              </a:r>
            </a:p>
          </p:txBody>
        </p:sp>
        <p:sp>
          <p:nvSpPr>
            <p:cNvPr id="1056" name="TextBox 1055">
              <a:extLst>
                <a:ext uri="{FF2B5EF4-FFF2-40B4-BE49-F238E27FC236}">
                  <a16:creationId xmlns:a16="http://schemas.microsoft.com/office/drawing/2014/main" id="{51E6B043-46E5-2CD9-16B9-6750BA733632}"/>
                </a:ext>
              </a:extLst>
            </p:cNvPr>
            <p:cNvSpPr txBox="1"/>
            <p:nvPr/>
          </p:nvSpPr>
          <p:spPr>
            <a:xfrm>
              <a:off x="13843295" y="15660232"/>
              <a:ext cx="955711" cy="307777"/>
            </a:xfrm>
            <a:prstGeom prst="rect">
              <a:avLst/>
            </a:prstGeom>
            <a:noFill/>
          </p:spPr>
          <p:txBody>
            <a:bodyPr wrap="none" rtlCol="0">
              <a:spAutoFit/>
            </a:bodyPr>
            <a:lstStyle/>
            <a:p>
              <a:r>
                <a:rPr lang="en-US" dirty="0"/>
                <a:t>P = 0.039</a:t>
              </a:r>
            </a:p>
          </p:txBody>
        </p:sp>
        <p:sp>
          <p:nvSpPr>
            <p:cNvPr id="1057" name="TextBox 1056">
              <a:extLst>
                <a:ext uri="{FF2B5EF4-FFF2-40B4-BE49-F238E27FC236}">
                  <a16:creationId xmlns:a16="http://schemas.microsoft.com/office/drawing/2014/main" id="{67AA1512-2D97-FA9C-AE9D-2E11D0AA03D7}"/>
                </a:ext>
              </a:extLst>
            </p:cNvPr>
            <p:cNvSpPr txBox="1"/>
            <p:nvPr/>
          </p:nvSpPr>
          <p:spPr>
            <a:xfrm>
              <a:off x="15920188" y="15660232"/>
              <a:ext cx="955711" cy="307777"/>
            </a:xfrm>
            <a:prstGeom prst="rect">
              <a:avLst/>
            </a:prstGeom>
            <a:noFill/>
          </p:spPr>
          <p:txBody>
            <a:bodyPr wrap="none" rtlCol="0">
              <a:spAutoFit/>
            </a:bodyPr>
            <a:lstStyle/>
            <a:p>
              <a:r>
                <a:rPr lang="en-US" dirty="0"/>
                <a:t>P = 0.001</a:t>
              </a:r>
            </a:p>
          </p:txBody>
        </p:sp>
        <p:sp>
          <p:nvSpPr>
            <p:cNvPr id="1058" name="TextBox 1057">
              <a:extLst>
                <a:ext uri="{FF2B5EF4-FFF2-40B4-BE49-F238E27FC236}">
                  <a16:creationId xmlns:a16="http://schemas.microsoft.com/office/drawing/2014/main" id="{652A0CFF-6826-CE9E-42B0-88F8D72C1E7B}"/>
                </a:ext>
              </a:extLst>
            </p:cNvPr>
            <p:cNvSpPr txBox="1"/>
            <p:nvPr/>
          </p:nvSpPr>
          <p:spPr>
            <a:xfrm>
              <a:off x="16976362" y="15660232"/>
              <a:ext cx="955711" cy="307777"/>
            </a:xfrm>
            <a:prstGeom prst="rect">
              <a:avLst/>
            </a:prstGeom>
            <a:noFill/>
          </p:spPr>
          <p:txBody>
            <a:bodyPr wrap="none" rtlCol="0">
              <a:spAutoFit/>
            </a:bodyPr>
            <a:lstStyle/>
            <a:p>
              <a:r>
                <a:rPr lang="en-US" dirty="0"/>
                <a:t>P &lt; 0.001</a:t>
              </a:r>
            </a:p>
          </p:txBody>
        </p:sp>
        <p:sp>
          <p:nvSpPr>
            <p:cNvPr id="1059" name="TextBox 1058">
              <a:extLst>
                <a:ext uri="{FF2B5EF4-FFF2-40B4-BE49-F238E27FC236}">
                  <a16:creationId xmlns:a16="http://schemas.microsoft.com/office/drawing/2014/main" id="{7951CF9E-EE83-2600-9F64-8A6DCD9E7FF3}"/>
                </a:ext>
              </a:extLst>
            </p:cNvPr>
            <p:cNvSpPr txBox="1"/>
            <p:nvPr/>
          </p:nvSpPr>
          <p:spPr>
            <a:xfrm>
              <a:off x="19840074" y="15660232"/>
              <a:ext cx="955711" cy="307777"/>
            </a:xfrm>
            <a:prstGeom prst="rect">
              <a:avLst/>
            </a:prstGeom>
            <a:noFill/>
          </p:spPr>
          <p:txBody>
            <a:bodyPr wrap="none" rtlCol="0">
              <a:spAutoFit/>
            </a:bodyPr>
            <a:lstStyle/>
            <a:p>
              <a:r>
                <a:rPr lang="en-US" dirty="0"/>
                <a:t>P &lt; 0.001</a:t>
              </a:r>
            </a:p>
          </p:txBody>
        </p:sp>
        <p:sp>
          <p:nvSpPr>
            <p:cNvPr id="1060" name="TextBox 1059">
              <a:extLst>
                <a:ext uri="{FF2B5EF4-FFF2-40B4-BE49-F238E27FC236}">
                  <a16:creationId xmlns:a16="http://schemas.microsoft.com/office/drawing/2014/main" id="{F91758A8-A795-C596-E906-77664926C056}"/>
                </a:ext>
              </a:extLst>
            </p:cNvPr>
            <p:cNvSpPr txBox="1"/>
            <p:nvPr/>
          </p:nvSpPr>
          <p:spPr>
            <a:xfrm>
              <a:off x="20885613" y="15660232"/>
              <a:ext cx="955711" cy="307777"/>
            </a:xfrm>
            <a:prstGeom prst="rect">
              <a:avLst/>
            </a:prstGeom>
            <a:noFill/>
          </p:spPr>
          <p:txBody>
            <a:bodyPr wrap="none" rtlCol="0">
              <a:spAutoFit/>
            </a:bodyPr>
            <a:lstStyle/>
            <a:p>
              <a:r>
                <a:rPr lang="en-US" dirty="0"/>
                <a:t>P = 0.006</a:t>
              </a:r>
            </a:p>
          </p:txBody>
        </p:sp>
        <p:sp>
          <p:nvSpPr>
            <p:cNvPr id="1061" name="TextBox 1060">
              <a:extLst>
                <a:ext uri="{FF2B5EF4-FFF2-40B4-BE49-F238E27FC236}">
                  <a16:creationId xmlns:a16="http://schemas.microsoft.com/office/drawing/2014/main" id="{8B62637D-EACD-1A71-488E-E1F9C9F9671C}"/>
                </a:ext>
              </a:extLst>
            </p:cNvPr>
            <p:cNvSpPr txBox="1"/>
            <p:nvPr/>
          </p:nvSpPr>
          <p:spPr>
            <a:xfrm>
              <a:off x="22962506" y="15660232"/>
              <a:ext cx="955711" cy="307777"/>
            </a:xfrm>
            <a:prstGeom prst="rect">
              <a:avLst/>
            </a:prstGeom>
            <a:noFill/>
          </p:spPr>
          <p:txBody>
            <a:bodyPr wrap="none" rtlCol="0">
              <a:spAutoFit/>
            </a:bodyPr>
            <a:lstStyle/>
            <a:p>
              <a:r>
                <a:rPr lang="en-US" dirty="0"/>
                <a:t>P = 0.006</a:t>
              </a:r>
            </a:p>
          </p:txBody>
        </p:sp>
        <p:sp>
          <p:nvSpPr>
            <p:cNvPr id="1062" name="TextBox 1061">
              <a:extLst>
                <a:ext uri="{FF2B5EF4-FFF2-40B4-BE49-F238E27FC236}">
                  <a16:creationId xmlns:a16="http://schemas.microsoft.com/office/drawing/2014/main" id="{89A952B0-D3D3-9092-C0BD-63F8209FBBBB}"/>
                </a:ext>
              </a:extLst>
            </p:cNvPr>
            <p:cNvSpPr txBox="1"/>
            <p:nvPr/>
          </p:nvSpPr>
          <p:spPr>
            <a:xfrm>
              <a:off x="24018680" y="15660232"/>
              <a:ext cx="955711" cy="307777"/>
            </a:xfrm>
            <a:prstGeom prst="rect">
              <a:avLst/>
            </a:prstGeom>
            <a:noFill/>
          </p:spPr>
          <p:txBody>
            <a:bodyPr wrap="none" rtlCol="0">
              <a:spAutoFit/>
            </a:bodyPr>
            <a:lstStyle/>
            <a:p>
              <a:r>
                <a:rPr lang="en-US" dirty="0"/>
                <a:t>P = 0.007</a:t>
              </a:r>
            </a:p>
          </p:txBody>
        </p:sp>
        <p:sp>
          <p:nvSpPr>
            <p:cNvPr id="1063" name="TextBox 1062">
              <a:extLst>
                <a:ext uri="{FF2B5EF4-FFF2-40B4-BE49-F238E27FC236}">
                  <a16:creationId xmlns:a16="http://schemas.microsoft.com/office/drawing/2014/main" id="{1B104176-7D60-1E26-5960-C3531D4E7313}"/>
                </a:ext>
              </a:extLst>
            </p:cNvPr>
            <p:cNvSpPr txBox="1"/>
            <p:nvPr/>
          </p:nvSpPr>
          <p:spPr>
            <a:xfrm>
              <a:off x="14867561" y="15660232"/>
              <a:ext cx="955711" cy="307777"/>
            </a:xfrm>
            <a:prstGeom prst="rect">
              <a:avLst/>
            </a:prstGeom>
            <a:noFill/>
          </p:spPr>
          <p:txBody>
            <a:bodyPr wrap="none" rtlCol="0">
              <a:spAutoFit/>
            </a:bodyPr>
            <a:lstStyle/>
            <a:p>
              <a:r>
                <a:rPr lang="en-US" dirty="0"/>
                <a:t>P = 0.033</a:t>
              </a:r>
            </a:p>
          </p:txBody>
        </p:sp>
        <p:sp>
          <p:nvSpPr>
            <p:cNvPr id="1064" name="TextBox 1063">
              <a:extLst>
                <a:ext uri="{FF2B5EF4-FFF2-40B4-BE49-F238E27FC236}">
                  <a16:creationId xmlns:a16="http://schemas.microsoft.com/office/drawing/2014/main" id="{48647B83-CDA9-E623-E1EC-23746E235044}"/>
                </a:ext>
              </a:extLst>
            </p:cNvPr>
            <p:cNvSpPr txBox="1"/>
            <p:nvPr/>
          </p:nvSpPr>
          <p:spPr>
            <a:xfrm>
              <a:off x="26876401" y="15660232"/>
              <a:ext cx="955711" cy="307777"/>
            </a:xfrm>
            <a:prstGeom prst="rect">
              <a:avLst/>
            </a:prstGeom>
            <a:noFill/>
          </p:spPr>
          <p:txBody>
            <a:bodyPr wrap="none" rtlCol="0">
              <a:spAutoFit/>
            </a:bodyPr>
            <a:lstStyle/>
            <a:p>
              <a:r>
                <a:rPr lang="en-US" dirty="0"/>
                <a:t>P &lt; 0.001</a:t>
              </a:r>
            </a:p>
          </p:txBody>
        </p:sp>
        <p:sp>
          <p:nvSpPr>
            <p:cNvPr id="1065" name="TextBox 1064">
              <a:extLst>
                <a:ext uri="{FF2B5EF4-FFF2-40B4-BE49-F238E27FC236}">
                  <a16:creationId xmlns:a16="http://schemas.microsoft.com/office/drawing/2014/main" id="{67273444-E115-F7A0-A803-F8BA200D0670}"/>
                </a:ext>
              </a:extLst>
            </p:cNvPr>
            <p:cNvSpPr txBox="1"/>
            <p:nvPr/>
          </p:nvSpPr>
          <p:spPr>
            <a:xfrm>
              <a:off x="27917303" y="15660232"/>
              <a:ext cx="955711" cy="307777"/>
            </a:xfrm>
            <a:prstGeom prst="rect">
              <a:avLst/>
            </a:prstGeom>
            <a:noFill/>
          </p:spPr>
          <p:txBody>
            <a:bodyPr wrap="none" rtlCol="0">
              <a:spAutoFit/>
            </a:bodyPr>
            <a:lstStyle/>
            <a:p>
              <a:r>
                <a:rPr lang="en-US" dirty="0"/>
                <a:t>P = 0.003</a:t>
              </a:r>
            </a:p>
          </p:txBody>
        </p:sp>
        <p:sp>
          <p:nvSpPr>
            <p:cNvPr id="1066" name="TextBox 1065">
              <a:extLst>
                <a:ext uri="{FF2B5EF4-FFF2-40B4-BE49-F238E27FC236}">
                  <a16:creationId xmlns:a16="http://schemas.microsoft.com/office/drawing/2014/main" id="{22B9C850-3E54-DBD3-03ED-EDFE3D7A9056}"/>
                </a:ext>
              </a:extLst>
            </p:cNvPr>
            <p:cNvSpPr txBox="1"/>
            <p:nvPr/>
          </p:nvSpPr>
          <p:spPr>
            <a:xfrm>
              <a:off x="30005927" y="15660232"/>
              <a:ext cx="955711" cy="307777"/>
            </a:xfrm>
            <a:prstGeom prst="rect">
              <a:avLst/>
            </a:prstGeom>
            <a:noFill/>
          </p:spPr>
          <p:txBody>
            <a:bodyPr wrap="none" rtlCol="0">
              <a:spAutoFit/>
            </a:bodyPr>
            <a:lstStyle/>
            <a:p>
              <a:r>
                <a:rPr lang="en-US" dirty="0"/>
                <a:t>P &lt; 0.001</a:t>
              </a:r>
            </a:p>
          </p:txBody>
        </p:sp>
      </p:grpSp>
      <p:grpSp>
        <p:nvGrpSpPr>
          <p:cNvPr id="10" name="Group 9">
            <a:extLst>
              <a:ext uri="{FF2B5EF4-FFF2-40B4-BE49-F238E27FC236}">
                <a16:creationId xmlns:a16="http://schemas.microsoft.com/office/drawing/2014/main" id="{622960EB-71F6-B072-9895-72010D5012D2}"/>
              </a:ext>
            </a:extLst>
          </p:cNvPr>
          <p:cNvGrpSpPr/>
          <p:nvPr/>
        </p:nvGrpSpPr>
        <p:grpSpPr>
          <a:xfrm>
            <a:off x="373094" y="13762653"/>
            <a:ext cx="10972800" cy="2812869"/>
            <a:chOff x="319875" y="13533892"/>
            <a:chExt cx="10972800" cy="2812869"/>
          </a:xfrm>
        </p:grpSpPr>
        <p:sp>
          <p:nvSpPr>
            <p:cNvPr id="20" name="Google Shape;116;p23">
              <a:extLst>
                <a:ext uri="{FF2B5EF4-FFF2-40B4-BE49-F238E27FC236}">
                  <a16:creationId xmlns:a16="http://schemas.microsoft.com/office/drawing/2014/main" id="{2CA18745-7361-2766-810B-31AEEBF43077}"/>
                </a:ext>
              </a:extLst>
            </p:cNvPr>
            <p:cNvSpPr/>
            <p:nvPr/>
          </p:nvSpPr>
          <p:spPr>
            <a:xfrm>
              <a:off x="319875" y="13533892"/>
              <a:ext cx="10972251" cy="776264"/>
            </a:xfrm>
            <a:custGeom>
              <a:avLst/>
              <a:gdLst/>
              <a:ahLst/>
              <a:cxnLst/>
              <a:rect l="l" t="t" r="r" b="b"/>
              <a:pathLst>
                <a:path w="21600" h="21600" extrusionOk="0">
                  <a:moveTo>
                    <a:pt x="519" y="0"/>
                  </a:moveTo>
                  <a:lnTo>
                    <a:pt x="21600" y="0"/>
                  </a:lnTo>
                  <a:lnTo>
                    <a:pt x="21600" y="15082"/>
                  </a:lnTo>
                  <a:cubicBezTo>
                    <a:pt x="21600" y="18682"/>
                    <a:pt x="21368" y="21600"/>
                    <a:pt x="21081" y="21600"/>
                  </a:cubicBezTo>
                  <a:lnTo>
                    <a:pt x="0" y="21600"/>
                  </a:lnTo>
                  <a:lnTo>
                    <a:pt x="0" y="6518"/>
                  </a:lnTo>
                  <a:cubicBezTo>
                    <a:pt x="0" y="2918"/>
                    <a:pt x="232" y="0"/>
                    <a:pt x="519" y="0"/>
                  </a:cubicBezTo>
                  <a:close/>
                </a:path>
              </a:pathLst>
            </a:custGeom>
            <a:solidFill>
              <a:srgbClr val="B41E1E"/>
            </a:solidFill>
            <a:ln>
              <a:noFill/>
            </a:ln>
          </p:spPr>
          <p:txBody>
            <a:bodyPr spcFirstLastPara="1" wrap="square" lIns="37725" tIns="37725" rIns="37725" bIns="37725" anchor="ctr" anchorCtr="0">
              <a:noAutofit/>
            </a:bodyPr>
            <a:lstStyle/>
            <a:p>
              <a:pPr marL="0" marR="0" lvl="0" indent="0" algn="ctr" rtl="0">
                <a:lnSpc>
                  <a:spcPct val="100000"/>
                </a:lnSpc>
                <a:spcBef>
                  <a:spcPts val="0"/>
                </a:spcBef>
                <a:spcAft>
                  <a:spcPts val="0"/>
                </a:spcAft>
                <a:buClr>
                  <a:srgbClr val="000000"/>
                </a:buClr>
                <a:buSzPts val="1500"/>
                <a:buFont typeface="Calibri"/>
                <a:buNone/>
              </a:pPr>
              <a:r>
                <a:rPr lang="en-US" sz="4200" b="1" i="0" u="none" strike="noStrike" cap="none" dirty="0">
                  <a:solidFill>
                    <a:schemeClr val="bg1"/>
                  </a:solidFill>
                  <a:latin typeface="+mj-lt"/>
                  <a:ea typeface="Calibri"/>
                  <a:cs typeface="Calibri"/>
                  <a:sym typeface="Calibri"/>
                </a:rPr>
                <a:t>Results</a:t>
              </a:r>
              <a:endParaRPr sz="4200" b="1" i="0" u="none" strike="noStrike" cap="none" dirty="0">
                <a:solidFill>
                  <a:schemeClr val="bg1"/>
                </a:solidFill>
                <a:latin typeface="+mj-lt"/>
                <a:ea typeface="Calibri"/>
                <a:cs typeface="Calibri"/>
                <a:sym typeface="Calibri"/>
              </a:endParaRPr>
            </a:p>
          </p:txBody>
        </p:sp>
        <p:sp>
          <p:nvSpPr>
            <p:cNvPr id="21" name="Google Shape;118;p23">
              <a:extLst>
                <a:ext uri="{FF2B5EF4-FFF2-40B4-BE49-F238E27FC236}">
                  <a16:creationId xmlns:a16="http://schemas.microsoft.com/office/drawing/2014/main" id="{1555CC42-0081-2602-CA79-543B8D19958C}"/>
                </a:ext>
              </a:extLst>
            </p:cNvPr>
            <p:cNvSpPr txBox="1"/>
            <p:nvPr/>
          </p:nvSpPr>
          <p:spPr>
            <a:xfrm>
              <a:off x="319875" y="14411192"/>
              <a:ext cx="10972800" cy="1935569"/>
            </a:xfrm>
            <a:prstGeom prst="rect">
              <a:avLst/>
            </a:prstGeom>
            <a:noFill/>
            <a:ln>
              <a:noFill/>
            </a:ln>
          </p:spPr>
          <p:txBody>
            <a:bodyPr spcFirstLastPara="1" wrap="square" lIns="44025" tIns="44025" rIns="44025" bIns="44025" anchor="t" anchorCtr="0">
              <a:spAutoFit/>
            </a:bodyPr>
            <a:lstStyle/>
            <a:p>
              <a:pPr marL="0" marR="0" lvl="0" indent="0" rtl="0">
                <a:lnSpc>
                  <a:spcPct val="100000"/>
                </a:lnSpc>
                <a:spcBef>
                  <a:spcPts val="0"/>
                </a:spcBef>
                <a:spcAft>
                  <a:spcPts val="0"/>
                </a:spcAft>
                <a:buClr>
                  <a:srgbClr val="000000"/>
                </a:buClr>
                <a:buSzPts val="2300"/>
                <a:buFont typeface="Times New Roman"/>
                <a:buNone/>
              </a:pPr>
              <a:r>
                <a:rPr lang="en-US" sz="2400" dirty="0">
                  <a:solidFill>
                    <a:schemeClr val="dk1"/>
                  </a:solidFill>
                  <a:latin typeface="+mj-lt"/>
                  <a:ea typeface="Times New Roman"/>
                  <a:cs typeface="Times New Roman"/>
                  <a:sym typeface="Times New Roman"/>
                </a:rPr>
                <a:t>A total of 182 participants (76% omnivores) evaluated at least one type of seafood analogue. Overall liking of the products positively correlated with similarity to real seafood in appearance, smell, taste, and texture, with taste showing the strongest correlation. Tuna analogues garnered the greatest acceptance, with </a:t>
              </a:r>
              <a:r>
                <a:rPr lang="en-US" sz="2400" dirty="0" err="1">
                  <a:solidFill>
                    <a:schemeClr val="dk1"/>
                  </a:solidFill>
                  <a:latin typeface="+mj-lt"/>
                  <a:ea typeface="Times New Roman"/>
                  <a:cs typeface="Times New Roman"/>
                  <a:sym typeface="Times New Roman"/>
                </a:rPr>
                <a:t>Unlimeat</a:t>
              </a:r>
              <a:r>
                <a:rPr lang="en-US" sz="2400" dirty="0">
                  <a:solidFill>
                    <a:schemeClr val="dk1"/>
                  </a:solidFill>
                  <a:latin typeface="+mj-lt"/>
                  <a:ea typeface="Times New Roman"/>
                  <a:cs typeface="Times New Roman"/>
                  <a:sym typeface="Times New Roman"/>
                </a:rPr>
                <a:t> brand standing out as the favorite in that category.</a:t>
              </a:r>
              <a:endParaRPr sz="2400" dirty="0">
                <a:solidFill>
                  <a:schemeClr val="dk1"/>
                </a:solidFill>
                <a:latin typeface="+mj-lt"/>
                <a:ea typeface="Times New Roman"/>
                <a:cs typeface="Times New Roman"/>
                <a:sym typeface="Times New Roman"/>
              </a:endParaRPr>
            </a:p>
          </p:txBody>
        </p:sp>
      </p:grpSp>
      <p:grpSp>
        <p:nvGrpSpPr>
          <p:cNvPr id="14" name="Group 13">
            <a:extLst>
              <a:ext uri="{FF2B5EF4-FFF2-40B4-BE49-F238E27FC236}">
                <a16:creationId xmlns:a16="http://schemas.microsoft.com/office/drawing/2014/main" id="{0D6EA0A4-051D-A106-4FCA-0C0705B7F9E1}"/>
              </a:ext>
            </a:extLst>
          </p:cNvPr>
          <p:cNvGrpSpPr/>
          <p:nvPr/>
        </p:nvGrpSpPr>
        <p:grpSpPr>
          <a:xfrm>
            <a:off x="11967864" y="3445786"/>
            <a:ext cx="20577443" cy="7679657"/>
            <a:chOff x="11914645" y="3462353"/>
            <a:chExt cx="20577443" cy="7679657"/>
          </a:xfrm>
        </p:grpSpPr>
        <p:pic>
          <p:nvPicPr>
            <p:cNvPr id="19" name="Picture 18" descr="A plastic bag of food&#10;&#10;Description automatically generated">
              <a:extLst>
                <a:ext uri="{FF2B5EF4-FFF2-40B4-BE49-F238E27FC236}">
                  <a16:creationId xmlns:a16="http://schemas.microsoft.com/office/drawing/2014/main" id="{400A975F-2276-3EAA-B9A5-00824CF000DA}"/>
                </a:ext>
              </a:extLst>
            </p:cNvPr>
            <p:cNvPicPr>
              <a:picLocks noChangeAspect="1"/>
            </p:cNvPicPr>
            <p:nvPr/>
          </p:nvPicPr>
          <p:blipFill>
            <a:blip r:embed="rId13"/>
            <a:stretch>
              <a:fillRect/>
            </a:stretch>
          </p:blipFill>
          <p:spPr>
            <a:xfrm>
              <a:off x="31176164" y="4041677"/>
              <a:ext cx="1202274" cy="733435"/>
            </a:xfrm>
            <a:prstGeom prst="rect">
              <a:avLst/>
            </a:prstGeom>
          </p:spPr>
        </p:pic>
        <p:pic>
          <p:nvPicPr>
            <p:cNvPr id="13" name="Picture 12" descr="A close-up of a can of tuna&#10;&#10;Description automatically generated">
              <a:extLst>
                <a:ext uri="{FF2B5EF4-FFF2-40B4-BE49-F238E27FC236}">
                  <a16:creationId xmlns:a16="http://schemas.microsoft.com/office/drawing/2014/main" id="{CBAABD5F-231A-7F3C-CA6E-0259DE03BBB9}"/>
                </a:ext>
              </a:extLst>
            </p:cNvPr>
            <p:cNvPicPr>
              <a:picLocks noChangeAspect="1"/>
            </p:cNvPicPr>
            <p:nvPr/>
          </p:nvPicPr>
          <p:blipFill>
            <a:blip r:embed="rId14">
              <a:clrChange>
                <a:clrFrom>
                  <a:srgbClr val="FFFFFF"/>
                </a:clrFrom>
                <a:clrTo>
                  <a:srgbClr val="FFFFFF">
                    <a:alpha val="0"/>
                  </a:srgbClr>
                </a:clrTo>
              </a:clrChange>
            </a:blip>
            <a:stretch>
              <a:fillRect/>
            </a:stretch>
          </p:blipFill>
          <p:spPr>
            <a:xfrm>
              <a:off x="28244434" y="3491941"/>
              <a:ext cx="1832907" cy="1832907"/>
            </a:xfrm>
            <a:prstGeom prst="rect">
              <a:avLst/>
            </a:prstGeom>
          </p:spPr>
        </p:pic>
        <p:pic>
          <p:nvPicPr>
            <p:cNvPr id="1044" name="Picture 6" descr="Gardein Plant-based Frozen F'sh Filets - 10.1oz : Target">
              <a:extLst>
                <a:ext uri="{FF2B5EF4-FFF2-40B4-BE49-F238E27FC236}">
                  <a16:creationId xmlns:a16="http://schemas.microsoft.com/office/drawing/2014/main" id="{C4BDC7BC-A1B9-451F-E515-841A9296E1D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914645" y="3658074"/>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37" descr="A diagram of a fish&#10;&#10;Description automatically generated">
              <a:extLst>
                <a:ext uri="{FF2B5EF4-FFF2-40B4-BE49-F238E27FC236}">
                  <a16:creationId xmlns:a16="http://schemas.microsoft.com/office/drawing/2014/main" id="{6FA761D9-B3DB-BF64-0A26-B63BC10995BE}"/>
                </a:ext>
              </a:extLst>
            </p:cNvPr>
            <p:cNvPicPr>
              <a:picLocks noChangeAspect="1"/>
            </p:cNvPicPr>
            <p:nvPr/>
          </p:nvPicPr>
          <p:blipFill>
            <a:blip r:embed="rId16"/>
            <a:stretch>
              <a:fillRect/>
            </a:stretch>
          </p:blipFill>
          <p:spPr>
            <a:xfrm>
              <a:off x="11918093" y="5354144"/>
              <a:ext cx="5029210" cy="5029210"/>
            </a:xfrm>
            <a:prstGeom prst="rect">
              <a:avLst/>
            </a:prstGeom>
          </p:spPr>
        </p:pic>
        <p:pic>
          <p:nvPicPr>
            <p:cNvPr id="142" name="Picture 141" descr="A diagram of food items&#10;&#10;Description automatically generated with medium confidence">
              <a:extLst>
                <a:ext uri="{FF2B5EF4-FFF2-40B4-BE49-F238E27FC236}">
                  <a16:creationId xmlns:a16="http://schemas.microsoft.com/office/drawing/2014/main" id="{29D7158B-1515-8205-BFFC-F7B2F8940E12}"/>
                </a:ext>
              </a:extLst>
            </p:cNvPr>
            <p:cNvPicPr>
              <a:picLocks noChangeAspect="1"/>
            </p:cNvPicPr>
            <p:nvPr/>
          </p:nvPicPr>
          <p:blipFill>
            <a:blip r:embed="rId17"/>
            <a:stretch>
              <a:fillRect/>
            </a:stretch>
          </p:blipFill>
          <p:spPr>
            <a:xfrm>
              <a:off x="17099688" y="5354144"/>
              <a:ext cx="5029210" cy="5029210"/>
            </a:xfrm>
            <a:prstGeom prst="rect">
              <a:avLst/>
            </a:prstGeom>
          </p:spPr>
        </p:pic>
        <p:pic>
          <p:nvPicPr>
            <p:cNvPr id="148" name="Picture 147" descr="A diagram of food types&#10;&#10;Description automatically generated with medium confidence">
              <a:extLst>
                <a:ext uri="{FF2B5EF4-FFF2-40B4-BE49-F238E27FC236}">
                  <a16:creationId xmlns:a16="http://schemas.microsoft.com/office/drawing/2014/main" id="{4199579F-F2EE-D348-D1B3-93BDEFEFBB15}"/>
                </a:ext>
              </a:extLst>
            </p:cNvPr>
            <p:cNvPicPr>
              <a:picLocks noChangeAspect="1"/>
            </p:cNvPicPr>
            <p:nvPr/>
          </p:nvPicPr>
          <p:blipFill>
            <a:blip r:embed="rId18"/>
            <a:stretch>
              <a:fillRect/>
            </a:stretch>
          </p:blipFill>
          <p:spPr>
            <a:xfrm>
              <a:off x="22281283" y="5354144"/>
              <a:ext cx="5029210" cy="5029210"/>
            </a:xfrm>
            <a:prstGeom prst="rect">
              <a:avLst/>
            </a:prstGeom>
          </p:spPr>
        </p:pic>
        <p:pic>
          <p:nvPicPr>
            <p:cNvPr id="154" name="Picture 153" descr="A diagram of food color&#10;&#10;Description automatically generated with medium confidence">
              <a:extLst>
                <a:ext uri="{FF2B5EF4-FFF2-40B4-BE49-F238E27FC236}">
                  <a16:creationId xmlns:a16="http://schemas.microsoft.com/office/drawing/2014/main" id="{04ADEE78-E3EF-250E-6758-D986EEC57FB8}"/>
                </a:ext>
              </a:extLst>
            </p:cNvPr>
            <p:cNvPicPr>
              <a:picLocks noChangeAspect="1"/>
            </p:cNvPicPr>
            <p:nvPr/>
          </p:nvPicPr>
          <p:blipFill>
            <a:blip r:embed="rId19"/>
            <a:stretch>
              <a:fillRect/>
            </a:stretch>
          </p:blipFill>
          <p:spPr>
            <a:xfrm>
              <a:off x="27462878" y="5354144"/>
              <a:ext cx="5029210" cy="5029210"/>
            </a:xfrm>
            <a:prstGeom prst="rect">
              <a:avLst/>
            </a:prstGeom>
          </p:spPr>
        </p:pic>
        <p:sp>
          <p:nvSpPr>
            <p:cNvPr id="159" name="TextBox 158">
              <a:extLst>
                <a:ext uri="{FF2B5EF4-FFF2-40B4-BE49-F238E27FC236}">
                  <a16:creationId xmlns:a16="http://schemas.microsoft.com/office/drawing/2014/main" id="{F3F462D4-6E18-6621-9744-1324DA12B2EA}"/>
                </a:ext>
              </a:extLst>
            </p:cNvPr>
            <p:cNvSpPr txBox="1"/>
            <p:nvPr/>
          </p:nvSpPr>
          <p:spPr>
            <a:xfrm>
              <a:off x="11918093" y="5354144"/>
              <a:ext cx="782587" cy="461665"/>
            </a:xfrm>
            <a:prstGeom prst="rect">
              <a:avLst/>
            </a:prstGeom>
            <a:noFill/>
          </p:spPr>
          <p:txBody>
            <a:bodyPr wrap="none" rtlCol="0">
              <a:spAutoFit/>
            </a:bodyPr>
            <a:lstStyle/>
            <a:p>
              <a:r>
                <a:rPr lang="en-US" sz="2400" b="1" dirty="0"/>
                <a:t>Cod</a:t>
              </a:r>
            </a:p>
          </p:txBody>
        </p:sp>
        <p:sp>
          <p:nvSpPr>
            <p:cNvPr id="161" name="TextBox 160">
              <a:extLst>
                <a:ext uri="{FF2B5EF4-FFF2-40B4-BE49-F238E27FC236}">
                  <a16:creationId xmlns:a16="http://schemas.microsoft.com/office/drawing/2014/main" id="{A64D4D48-9584-AF7E-AEAE-9783264D548A}"/>
                </a:ext>
              </a:extLst>
            </p:cNvPr>
            <p:cNvSpPr txBox="1"/>
            <p:nvPr/>
          </p:nvSpPr>
          <p:spPr>
            <a:xfrm>
              <a:off x="17099688" y="5354144"/>
              <a:ext cx="886781" cy="461665"/>
            </a:xfrm>
            <a:prstGeom prst="rect">
              <a:avLst/>
            </a:prstGeom>
            <a:noFill/>
          </p:spPr>
          <p:txBody>
            <a:bodyPr wrap="none" rtlCol="0">
              <a:spAutoFit/>
            </a:bodyPr>
            <a:lstStyle/>
            <a:p>
              <a:r>
                <a:rPr lang="en-US" sz="2400" b="1" dirty="0"/>
                <a:t>Crab</a:t>
              </a:r>
            </a:p>
          </p:txBody>
        </p:sp>
        <p:sp>
          <p:nvSpPr>
            <p:cNvPr id="162" name="TextBox 161">
              <a:extLst>
                <a:ext uri="{FF2B5EF4-FFF2-40B4-BE49-F238E27FC236}">
                  <a16:creationId xmlns:a16="http://schemas.microsoft.com/office/drawing/2014/main" id="{BEDFE99A-4723-E833-5BE3-FB8BBE3367CB}"/>
                </a:ext>
              </a:extLst>
            </p:cNvPr>
            <p:cNvSpPr txBox="1"/>
            <p:nvPr/>
          </p:nvSpPr>
          <p:spPr>
            <a:xfrm>
              <a:off x="22281283" y="5354144"/>
              <a:ext cx="1244251" cy="461665"/>
            </a:xfrm>
            <a:prstGeom prst="rect">
              <a:avLst/>
            </a:prstGeom>
            <a:noFill/>
          </p:spPr>
          <p:txBody>
            <a:bodyPr wrap="none" rtlCol="0">
              <a:spAutoFit/>
            </a:bodyPr>
            <a:lstStyle/>
            <a:p>
              <a:r>
                <a:rPr lang="en-US" sz="2400" b="1" dirty="0"/>
                <a:t>Shrimp</a:t>
              </a:r>
            </a:p>
          </p:txBody>
        </p:sp>
        <p:sp>
          <p:nvSpPr>
            <p:cNvPr id="163" name="TextBox 162">
              <a:extLst>
                <a:ext uri="{FF2B5EF4-FFF2-40B4-BE49-F238E27FC236}">
                  <a16:creationId xmlns:a16="http://schemas.microsoft.com/office/drawing/2014/main" id="{61E17020-211D-06C6-03E9-E939D8910D85}"/>
                </a:ext>
              </a:extLst>
            </p:cNvPr>
            <p:cNvSpPr txBox="1"/>
            <p:nvPr/>
          </p:nvSpPr>
          <p:spPr>
            <a:xfrm>
              <a:off x="27462878" y="5354144"/>
              <a:ext cx="918841" cy="461665"/>
            </a:xfrm>
            <a:prstGeom prst="rect">
              <a:avLst/>
            </a:prstGeom>
            <a:noFill/>
          </p:spPr>
          <p:txBody>
            <a:bodyPr wrap="none" rtlCol="0">
              <a:spAutoFit/>
            </a:bodyPr>
            <a:lstStyle/>
            <a:p>
              <a:r>
                <a:rPr lang="en-US" sz="2400" b="1" dirty="0"/>
                <a:t>Tuna</a:t>
              </a:r>
            </a:p>
          </p:txBody>
        </p:sp>
        <p:sp>
          <p:nvSpPr>
            <p:cNvPr id="139" name="TextBox 138">
              <a:extLst>
                <a:ext uri="{FF2B5EF4-FFF2-40B4-BE49-F238E27FC236}">
                  <a16:creationId xmlns:a16="http://schemas.microsoft.com/office/drawing/2014/main" id="{CF7B023E-A699-22FD-6A9D-48D7211AF730}"/>
                </a:ext>
              </a:extLst>
            </p:cNvPr>
            <p:cNvSpPr txBox="1"/>
            <p:nvPr/>
          </p:nvSpPr>
          <p:spPr>
            <a:xfrm>
              <a:off x="11918093" y="10593370"/>
              <a:ext cx="10789920" cy="548640"/>
            </a:xfrm>
            <a:prstGeom prst="rect">
              <a:avLst/>
            </a:prstGeom>
            <a:noFill/>
          </p:spPr>
          <p:txBody>
            <a:bodyPr wrap="square" rtlCol="0">
              <a:spAutoFit/>
            </a:bodyPr>
            <a:lstStyle/>
            <a:p>
              <a:r>
                <a:rPr lang="en-US" sz="2400" b="1" dirty="0">
                  <a:solidFill>
                    <a:srgbClr val="B41E1E"/>
                  </a:solidFill>
                </a:rPr>
                <a:t>Figure 1. </a:t>
              </a:r>
              <a:r>
                <a:rPr lang="en-US" sz="2400" dirty="0"/>
                <a:t>Spider chart of sensory characteristics of vegan seafood analogues.</a:t>
              </a:r>
            </a:p>
          </p:txBody>
        </p:sp>
        <p:pic>
          <p:nvPicPr>
            <p:cNvPr id="1045" name="Picture 8" descr="Ultimate Plant-Based Crispy Breaded F'sh Filets | Gardein">
              <a:extLst>
                <a:ext uri="{FF2B5EF4-FFF2-40B4-BE49-F238E27FC236}">
                  <a16:creationId xmlns:a16="http://schemas.microsoft.com/office/drawing/2014/main" id="{F21599D5-3C8F-000B-9BCE-E35BEF164C79}"/>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244035" y="3658074"/>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1046">
              <a:extLst>
                <a:ext uri="{FF2B5EF4-FFF2-40B4-BE49-F238E27FC236}">
                  <a16:creationId xmlns:a16="http://schemas.microsoft.com/office/drawing/2014/main" id="{1D8E4DF0-61E5-1CDF-3AE1-808940CD51EA}"/>
                </a:ext>
              </a:extLst>
            </p:cNvPr>
            <p:cNvPicPr>
              <a:picLocks noChangeAspect="1"/>
            </p:cNvPicPr>
            <p:nvPr/>
          </p:nvPicPr>
          <p:blipFill>
            <a:blip r:embed="rId21"/>
            <a:stretch>
              <a:fillRect/>
            </a:stretch>
          </p:blipFill>
          <p:spPr>
            <a:xfrm>
              <a:off x="14695345" y="3735563"/>
              <a:ext cx="914400" cy="1197712"/>
            </a:xfrm>
            <a:prstGeom prst="rect">
              <a:avLst/>
            </a:prstGeom>
          </p:spPr>
        </p:pic>
        <p:pic>
          <p:nvPicPr>
            <p:cNvPr id="1048" name="Picture 10" descr="Gluten Free Battered Plant-Based Fish Fillets | Trader Joe's">
              <a:extLst>
                <a:ext uri="{FF2B5EF4-FFF2-40B4-BE49-F238E27FC236}">
                  <a16:creationId xmlns:a16="http://schemas.microsoft.com/office/drawing/2014/main" id="{6F3AC3F8-7C8C-5B4E-8791-C26A06568F4B}"/>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719935" y="3703794"/>
              <a:ext cx="1044488" cy="128016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1049">
              <a:extLst>
                <a:ext uri="{FF2B5EF4-FFF2-40B4-BE49-F238E27FC236}">
                  <a16:creationId xmlns:a16="http://schemas.microsoft.com/office/drawing/2014/main" id="{64DC6C6D-9F29-4428-0261-FBE138AF382D}"/>
                </a:ext>
              </a:extLst>
            </p:cNvPr>
            <p:cNvPicPr>
              <a:picLocks noChangeAspect="1"/>
            </p:cNvPicPr>
            <p:nvPr/>
          </p:nvPicPr>
          <p:blipFill>
            <a:blip r:embed="rId23"/>
            <a:stretch>
              <a:fillRect/>
            </a:stretch>
          </p:blipFill>
          <p:spPr>
            <a:xfrm>
              <a:off x="17150488" y="3658074"/>
              <a:ext cx="1371719" cy="1371719"/>
            </a:xfrm>
            <a:prstGeom prst="rect">
              <a:avLst/>
            </a:prstGeom>
          </p:spPr>
        </p:pic>
        <p:pic>
          <p:nvPicPr>
            <p:cNvPr id="1052" name="Picture 1051">
              <a:extLst>
                <a:ext uri="{FF2B5EF4-FFF2-40B4-BE49-F238E27FC236}">
                  <a16:creationId xmlns:a16="http://schemas.microsoft.com/office/drawing/2014/main" id="{C0477968-D58D-10C1-29D7-728F83CA5227}"/>
                </a:ext>
              </a:extLst>
            </p:cNvPr>
            <p:cNvPicPr>
              <a:picLocks noChangeAspect="1"/>
            </p:cNvPicPr>
            <p:nvPr/>
          </p:nvPicPr>
          <p:blipFill>
            <a:blip r:embed="rId24"/>
            <a:stretch>
              <a:fillRect/>
            </a:stretch>
          </p:blipFill>
          <p:spPr>
            <a:xfrm>
              <a:off x="18556011" y="3662324"/>
              <a:ext cx="1530229" cy="1371719"/>
            </a:xfrm>
            <a:prstGeom prst="rect">
              <a:avLst/>
            </a:prstGeom>
          </p:spPr>
        </p:pic>
        <p:pic>
          <p:nvPicPr>
            <p:cNvPr id="1053" name="Picture 16" descr="Frozen VEGAN Diced Crab (Cua Cục Chay) 7oz/ GV04K">
              <a:extLst>
                <a:ext uri="{FF2B5EF4-FFF2-40B4-BE49-F238E27FC236}">
                  <a16:creationId xmlns:a16="http://schemas.microsoft.com/office/drawing/2014/main" id="{FBA47C5D-A13D-0018-3FE8-919ACA96F583}"/>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l="4787" r="16730" b="4149"/>
            <a:stretch/>
          </p:blipFill>
          <p:spPr bwMode="auto">
            <a:xfrm>
              <a:off x="20125124" y="3658074"/>
              <a:ext cx="842302"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18" descr="Frozen VEGAN Shredded Crab Meat (Cua Sợi) 7oz/ GV31K">
              <a:extLst>
                <a:ext uri="{FF2B5EF4-FFF2-40B4-BE49-F238E27FC236}">
                  <a16:creationId xmlns:a16="http://schemas.microsoft.com/office/drawing/2014/main" id="{2D1438C9-F610-F03A-6DE7-FB27CB3B0D27}"/>
                </a:ext>
              </a:extLst>
            </p:cNvPr>
            <p:cNvPicPr>
              <a:picLocks noChangeAspect="1" noChangeArrowheads="1"/>
            </p:cNvPicPr>
            <p:nvPr/>
          </p:nvPicPr>
          <p:blipFill rotWithShape="1">
            <a:blip r:embed="rId26">
              <a:extLst>
                <a:ext uri="{28A0092B-C50C-407E-A947-70E740481C1C}">
                  <a14:useLocalDpi xmlns:a14="http://schemas.microsoft.com/office/drawing/2010/main" val="0"/>
                </a:ext>
              </a:extLst>
            </a:blip>
            <a:srcRect l="12984" t="7568" r="14904"/>
            <a:stretch/>
          </p:blipFill>
          <p:spPr bwMode="auto">
            <a:xfrm>
              <a:off x="21031709" y="3658074"/>
              <a:ext cx="802549" cy="1371600"/>
            </a:xfrm>
            <a:prstGeom prst="rect">
              <a:avLst/>
            </a:prstGeom>
            <a:noFill/>
            <a:extLst>
              <a:ext uri="{909E8E84-426E-40DD-AFC4-6F175D3DCCD1}">
                <a14:hiddenFill xmlns:a14="http://schemas.microsoft.com/office/drawing/2010/main">
                  <a:solidFill>
                    <a:srgbClr val="FFFFFF"/>
                  </a:solidFill>
                </a14:hiddenFill>
              </a:ext>
            </a:extLst>
          </p:spPr>
        </p:pic>
        <p:sp>
          <p:nvSpPr>
            <p:cNvPr id="1067" name="TextBox 1066">
              <a:extLst>
                <a:ext uri="{FF2B5EF4-FFF2-40B4-BE49-F238E27FC236}">
                  <a16:creationId xmlns:a16="http://schemas.microsoft.com/office/drawing/2014/main" id="{114451F9-37CD-E61C-6768-4E6FA85A043D}"/>
                </a:ext>
              </a:extLst>
            </p:cNvPr>
            <p:cNvSpPr txBox="1"/>
            <p:nvPr/>
          </p:nvSpPr>
          <p:spPr>
            <a:xfrm>
              <a:off x="24820362" y="6078094"/>
              <a:ext cx="814647" cy="307777"/>
            </a:xfrm>
            <a:prstGeom prst="rect">
              <a:avLst/>
            </a:prstGeom>
            <a:noFill/>
          </p:spPr>
          <p:txBody>
            <a:bodyPr wrap="none" rtlCol="0">
              <a:spAutoFit/>
            </a:bodyPr>
            <a:lstStyle/>
            <a:p>
              <a:r>
                <a:rPr lang="en-US" dirty="0">
                  <a:solidFill>
                    <a:srgbClr val="FF5733"/>
                  </a:solidFill>
                </a:rPr>
                <a:t>A</a:t>
              </a:r>
              <a:r>
                <a:rPr lang="en-US" dirty="0"/>
                <a:t>,</a:t>
              </a:r>
              <a:r>
                <a:rPr lang="en-US" dirty="0">
                  <a:solidFill>
                    <a:srgbClr val="0072B2"/>
                  </a:solidFill>
                </a:rPr>
                <a:t>A</a:t>
              </a:r>
              <a:r>
                <a:rPr lang="en-US" dirty="0"/>
                <a:t>,</a:t>
              </a:r>
              <a:r>
                <a:rPr lang="en-US" dirty="0">
                  <a:solidFill>
                    <a:srgbClr val="2ECC71"/>
                  </a:solidFill>
                </a:rPr>
                <a:t>B</a:t>
              </a:r>
              <a:r>
                <a:rPr lang="en-US" dirty="0"/>
                <a:t>,</a:t>
              </a:r>
              <a:r>
                <a:rPr lang="en-US" dirty="0">
                  <a:solidFill>
                    <a:srgbClr val="9467BD"/>
                  </a:solidFill>
                </a:rPr>
                <a:t>B</a:t>
              </a:r>
            </a:p>
          </p:txBody>
        </p:sp>
        <p:sp>
          <p:nvSpPr>
            <p:cNvPr id="1068" name="TextBox 1067">
              <a:extLst>
                <a:ext uri="{FF2B5EF4-FFF2-40B4-BE49-F238E27FC236}">
                  <a16:creationId xmlns:a16="http://schemas.microsoft.com/office/drawing/2014/main" id="{106A7278-F7B2-8FD6-2BB8-CC022214EB73}"/>
                </a:ext>
              </a:extLst>
            </p:cNvPr>
            <p:cNvSpPr txBox="1"/>
            <p:nvPr/>
          </p:nvSpPr>
          <p:spPr>
            <a:xfrm>
              <a:off x="25866838" y="6951406"/>
              <a:ext cx="814647" cy="307777"/>
            </a:xfrm>
            <a:prstGeom prst="rect">
              <a:avLst/>
            </a:prstGeom>
            <a:noFill/>
          </p:spPr>
          <p:txBody>
            <a:bodyPr wrap="none" rtlCol="0">
              <a:spAutoFit/>
            </a:bodyPr>
            <a:lstStyle/>
            <a:p>
              <a:r>
                <a:rPr lang="en-US" dirty="0">
                  <a:solidFill>
                    <a:srgbClr val="FF5733"/>
                  </a:solidFill>
                </a:rPr>
                <a:t>A</a:t>
              </a:r>
              <a:r>
                <a:rPr lang="en-US" dirty="0"/>
                <a:t>,</a:t>
              </a:r>
              <a:r>
                <a:rPr lang="en-US" dirty="0">
                  <a:solidFill>
                    <a:srgbClr val="0072B2"/>
                  </a:solidFill>
                </a:rPr>
                <a:t>A</a:t>
              </a:r>
              <a:r>
                <a:rPr lang="en-US" dirty="0"/>
                <a:t>,</a:t>
              </a:r>
              <a:r>
                <a:rPr lang="en-US" dirty="0">
                  <a:solidFill>
                    <a:srgbClr val="2ECC71"/>
                  </a:solidFill>
                </a:rPr>
                <a:t>B</a:t>
              </a:r>
              <a:r>
                <a:rPr lang="en-US" dirty="0"/>
                <a:t>,</a:t>
              </a:r>
              <a:r>
                <a:rPr lang="en-US" dirty="0">
                  <a:solidFill>
                    <a:srgbClr val="9467BD"/>
                  </a:solidFill>
                </a:rPr>
                <a:t>A</a:t>
              </a:r>
            </a:p>
          </p:txBody>
        </p:sp>
        <p:sp>
          <p:nvSpPr>
            <p:cNvPr id="1069" name="TextBox 1068">
              <a:extLst>
                <a:ext uri="{FF2B5EF4-FFF2-40B4-BE49-F238E27FC236}">
                  <a16:creationId xmlns:a16="http://schemas.microsoft.com/office/drawing/2014/main" id="{186AC144-A83A-4AA9-3F08-EBEA9219471F}"/>
                </a:ext>
              </a:extLst>
            </p:cNvPr>
            <p:cNvSpPr txBox="1"/>
            <p:nvPr/>
          </p:nvSpPr>
          <p:spPr>
            <a:xfrm>
              <a:off x="25521933" y="8076835"/>
              <a:ext cx="954107" cy="307777"/>
            </a:xfrm>
            <a:prstGeom prst="rect">
              <a:avLst/>
            </a:prstGeom>
            <a:noFill/>
          </p:spPr>
          <p:txBody>
            <a:bodyPr wrap="none" rtlCol="0">
              <a:spAutoFit/>
            </a:bodyPr>
            <a:lstStyle/>
            <a:p>
              <a:r>
                <a:rPr lang="en-US" dirty="0">
                  <a:solidFill>
                    <a:srgbClr val="FF5733"/>
                  </a:solidFill>
                </a:rPr>
                <a:t>B</a:t>
              </a:r>
              <a:r>
                <a:rPr lang="en-US" dirty="0"/>
                <a:t>,</a:t>
              </a:r>
              <a:r>
                <a:rPr lang="en-US" dirty="0">
                  <a:solidFill>
                    <a:srgbClr val="0072B2"/>
                  </a:solidFill>
                </a:rPr>
                <a:t>BC</a:t>
              </a:r>
              <a:r>
                <a:rPr lang="en-US" dirty="0"/>
                <a:t>,</a:t>
              </a:r>
              <a:r>
                <a:rPr lang="en-US" dirty="0">
                  <a:solidFill>
                    <a:srgbClr val="2ECC71"/>
                  </a:solidFill>
                </a:rPr>
                <a:t>C</a:t>
              </a:r>
              <a:r>
                <a:rPr lang="en-US" dirty="0"/>
                <a:t>,</a:t>
              </a:r>
              <a:r>
                <a:rPr lang="en-US" dirty="0">
                  <a:solidFill>
                    <a:srgbClr val="9467BD"/>
                  </a:solidFill>
                </a:rPr>
                <a:t>A</a:t>
              </a:r>
            </a:p>
          </p:txBody>
        </p:sp>
        <p:sp>
          <p:nvSpPr>
            <p:cNvPr id="1070" name="TextBox 1069">
              <a:extLst>
                <a:ext uri="{FF2B5EF4-FFF2-40B4-BE49-F238E27FC236}">
                  <a16:creationId xmlns:a16="http://schemas.microsoft.com/office/drawing/2014/main" id="{911B9931-A95A-7212-36BC-FF86708A837E}"/>
                </a:ext>
              </a:extLst>
            </p:cNvPr>
            <p:cNvSpPr txBox="1"/>
            <p:nvPr/>
          </p:nvSpPr>
          <p:spPr>
            <a:xfrm>
              <a:off x="23346745" y="7960878"/>
              <a:ext cx="934871" cy="307777"/>
            </a:xfrm>
            <a:prstGeom prst="rect">
              <a:avLst/>
            </a:prstGeom>
            <a:noFill/>
          </p:spPr>
          <p:txBody>
            <a:bodyPr wrap="none" rtlCol="0">
              <a:spAutoFit/>
            </a:bodyPr>
            <a:lstStyle/>
            <a:p>
              <a:r>
                <a:rPr lang="en-US" dirty="0">
                  <a:solidFill>
                    <a:srgbClr val="FF5733"/>
                  </a:solidFill>
                </a:rPr>
                <a:t>A</a:t>
              </a:r>
              <a:r>
                <a:rPr lang="en-US" dirty="0"/>
                <a:t>,</a:t>
              </a:r>
              <a:r>
                <a:rPr lang="en-US" dirty="0">
                  <a:solidFill>
                    <a:srgbClr val="0072B2"/>
                  </a:solidFill>
                </a:rPr>
                <a:t>AB</a:t>
              </a:r>
              <a:r>
                <a:rPr lang="en-US" dirty="0"/>
                <a:t>,</a:t>
              </a:r>
              <a:r>
                <a:rPr lang="en-US" dirty="0">
                  <a:solidFill>
                    <a:srgbClr val="2ECC71"/>
                  </a:solidFill>
                </a:rPr>
                <a:t>B</a:t>
              </a:r>
              <a:r>
                <a:rPr lang="en-US" dirty="0"/>
                <a:t>,</a:t>
              </a:r>
              <a:r>
                <a:rPr lang="en-US" dirty="0">
                  <a:solidFill>
                    <a:srgbClr val="9467BD"/>
                  </a:solidFill>
                </a:rPr>
                <a:t>B</a:t>
              </a:r>
            </a:p>
          </p:txBody>
        </p:sp>
        <p:sp>
          <p:nvSpPr>
            <p:cNvPr id="1071" name="TextBox 1070">
              <a:extLst>
                <a:ext uri="{FF2B5EF4-FFF2-40B4-BE49-F238E27FC236}">
                  <a16:creationId xmlns:a16="http://schemas.microsoft.com/office/drawing/2014/main" id="{BEDE0CF6-2892-762C-B888-7B8668C03DBA}"/>
                </a:ext>
              </a:extLst>
            </p:cNvPr>
            <p:cNvSpPr txBox="1"/>
            <p:nvPr/>
          </p:nvSpPr>
          <p:spPr>
            <a:xfrm>
              <a:off x="22962506" y="6905417"/>
              <a:ext cx="934871" cy="307777"/>
            </a:xfrm>
            <a:prstGeom prst="rect">
              <a:avLst/>
            </a:prstGeom>
            <a:noFill/>
          </p:spPr>
          <p:txBody>
            <a:bodyPr wrap="none" rtlCol="0">
              <a:spAutoFit/>
            </a:bodyPr>
            <a:lstStyle/>
            <a:p>
              <a:r>
                <a:rPr lang="en-US" dirty="0">
                  <a:solidFill>
                    <a:srgbClr val="FF5733"/>
                  </a:solidFill>
                </a:rPr>
                <a:t>A</a:t>
              </a:r>
              <a:r>
                <a:rPr lang="en-US" dirty="0"/>
                <a:t>,</a:t>
              </a:r>
              <a:r>
                <a:rPr lang="en-US" dirty="0">
                  <a:solidFill>
                    <a:srgbClr val="0072B2"/>
                  </a:solidFill>
                </a:rPr>
                <a:t>AB</a:t>
              </a:r>
              <a:r>
                <a:rPr lang="en-US" dirty="0"/>
                <a:t>,</a:t>
              </a:r>
              <a:r>
                <a:rPr lang="en-US" dirty="0">
                  <a:solidFill>
                    <a:srgbClr val="2ECC71"/>
                  </a:solidFill>
                </a:rPr>
                <a:t>B</a:t>
              </a:r>
              <a:r>
                <a:rPr lang="en-US" dirty="0"/>
                <a:t>,</a:t>
              </a:r>
              <a:r>
                <a:rPr lang="en-US" dirty="0">
                  <a:solidFill>
                    <a:srgbClr val="9467BD"/>
                  </a:solidFill>
                </a:rPr>
                <a:t>B</a:t>
              </a:r>
            </a:p>
          </p:txBody>
        </p:sp>
        <p:sp>
          <p:nvSpPr>
            <p:cNvPr id="1072" name="TextBox 1071">
              <a:extLst>
                <a:ext uri="{FF2B5EF4-FFF2-40B4-BE49-F238E27FC236}">
                  <a16:creationId xmlns:a16="http://schemas.microsoft.com/office/drawing/2014/main" id="{51985ABD-505E-D56B-0E22-BB6104E5CF1B}"/>
                </a:ext>
              </a:extLst>
            </p:cNvPr>
            <p:cNvSpPr txBox="1"/>
            <p:nvPr/>
          </p:nvSpPr>
          <p:spPr>
            <a:xfrm>
              <a:off x="30005927" y="5939871"/>
              <a:ext cx="814647" cy="307777"/>
            </a:xfrm>
            <a:prstGeom prst="rect">
              <a:avLst/>
            </a:prstGeom>
            <a:noFill/>
          </p:spPr>
          <p:txBody>
            <a:bodyPr wrap="none" rtlCol="0">
              <a:spAutoFit/>
            </a:bodyPr>
            <a:lstStyle/>
            <a:p>
              <a:r>
                <a:rPr lang="en-US" dirty="0">
                  <a:solidFill>
                    <a:srgbClr val="D62728"/>
                  </a:solidFill>
                </a:rPr>
                <a:t>B</a:t>
              </a:r>
              <a:r>
                <a:rPr lang="en-US" dirty="0"/>
                <a:t>,</a:t>
              </a:r>
              <a:r>
                <a:rPr lang="en-US" dirty="0">
                  <a:solidFill>
                    <a:srgbClr val="1E90FF"/>
                  </a:solidFill>
                </a:rPr>
                <a:t>A</a:t>
              </a:r>
              <a:r>
                <a:rPr lang="en-US" dirty="0"/>
                <a:t>,</a:t>
              </a:r>
              <a:r>
                <a:rPr lang="en-US" dirty="0">
                  <a:solidFill>
                    <a:srgbClr val="00FF7F"/>
                  </a:solidFill>
                </a:rPr>
                <a:t>B</a:t>
              </a:r>
              <a:r>
                <a:rPr lang="en-US" dirty="0"/>
                <a:t>,</a:t>
              </a:r>
              <a:r>
                <a:rPr lang="en-US" dirty="0">
                  <a:solidFill>
                    <a:srgbClr val="4C4034"/>
                  </a:solidFill>
                </a:rPr>
                <a:t>A</a:t>
              </a:r>
            </a:p>
          </p:txBody>
        </p:sp>
        <p:sp>
          <p:nvSpPr>
            <p:cNvPr id="1073" name="TextBox 1072">
              <a:extLst>
                <a:ext uri="{FF2B5EF4-FFF2-40B4-BE49-F238E27FC236}">
                  <a16:creationId xmlns:a16="http://schemas.microsoft.com/office/drawing/2014/main" id="{BC9659FD-6D8C-3E32-890D-EF898C921274}"/>
                </a:ext>
              </a:extLst>
            </p:cNvPr>
            <p:cNvSpPr txBox="1"/>
            <p:nvPr/>
          </p:nvSpPr>
          <p:spPr>
            <a:xfrm>
              <a:off x="30740738" y="8161742"/>
              <a:ext cx="833883" cy="307777"/>
            </a:xfrm>
            <a:prstGeom prst="rect">
              <a:avLst/>
            </a:prstGeom>
            <a:noFill/>
          </p:spPr>
          <p:txBody>
            <a:bodyPr wrap="none" rtlCol="0">
              <a:spAutoFit/>
            </a:bodyPr>
            <a:lstStyle/>
            <a:p>
              <a:r>
                <a:rPr lang="en-US" dirty="0">
                  <a:solidFill>
                    <a:srgbClr val="D62728"/>
                  </a:solidFill>
                </a:rPr>
                <a:t>C</a:t>
              </a:r>
              <a:r>
                <a:rPr lang="en-US" dirty="0"/>
                <a:t>,</a:t>
              </a:r>
              <a:r>
                <a:rPr lang="en-US" dirty="0">
                  <a:solidFill>
                    <a:srgbClr val="1E90FF"/>
                  </a:solidFill>
                </a:rPr>
                <a:t>A</a:t>
              </a:r>
              <a:r>
                <a:rPr lang="en-US" dirty="0"/>
                <a:t>,</a:t>
              </a:r>
              <a:r>
                <a:rPr lang="en-US" dirty="0">
                  <a:solidFill>
                    <a:srgbClr val="00FF7F"/>
                  </a:solidFill>
                </a:rPr>
                <a:t>C</a:t>
              </a:r>
              <a:r>
                <a:rPr lang="en-US" dirty="0"/>
                <a:t>,</a:t>
              </a:r>
              <a:r>
                <a:rPr lang="en-US" dirty="0">
                  <a:solidFill>
                    <a:srgbClr val="4C4034"/>
                  </a:solidFill>
                </a:rPr>
                <a:t>B</a:t>
              </a:r>
            </a:p>
          </p:txBody>
        </p:sp>
        <p:sp>
          <p:nvSpPr>
            <p:cNvPr id="1074" name="TextBox 1073">
              <a:extLst>
                <a:ext uri="{FF2B5EF4-FFF2-40B4-BE49-F238E27FC236}">
                  <a16:creationId xmlns:a16="http://schemas.microsoft.com/office/drawing/2014/main" id="{45957A02-A89C-1E74-54ED-CFE2F0AF4040}"/>
                </a:ext>
              </a:extLst>
            </p:cNvPr>
            <p:cNvSpPr txBox="1"/>
            <p:nvPr/>
          </p:nvSpPr>
          <p:spPr>
            <a:xfrm>
              <a:off x="28423988" y="8105045"/>
              <a:ext cx="934871" cy="307777"/>
            </a:xfrm>
            <a:prstGeom prst="rect">
              <a:avLst/>
            </a:prstGeom>
            <a:noFill/>
          </p:spPr>
          <p:txBody>
            <a:bodyPr wrap="none" rtlCol="0">
              <a:spAutoFit/>
            </a:bodyPr>
            <a:lstStyle/>
            <a:p>
              <a:r>
                <a:rPr lang="en-US" dirty="0">
                  <a:solidFill>
                    <a:srgbClr val="D62728"/>
                  </a:solidFill>
                </a:rPr>
                <a:t>B</a:t>
              </a:r>
              <a:r>
                <a:rPr lang="en-US" dirty="0"/>
                <a:t>,</a:t>
              </a:r>
              <a:r>
                <a:rPr lang="en-US" dirty="0">
                  <a:solidFill>
                    <a:srgbClr val="1E90FF"/>
                  </a:solidFill>
                </a:rPr>
                <a:t>A</a:t>
              </a:r>
              <a:r>
                <a:rPr lang="en-US" dirty="0"/>
                <a:t>,</a:t>
              </a:r>
              <a:r>
                <a:rPr lang="en-US" dirty="0">
                  <a:solidFill>
                    <a:srgbClr val="00FF7F"/>
                  </a:solidFill>
                </a:rPr>
                <a:t>B</a:t>
              </a:r>
              <a:r>
                <a:rPr lang="en-US" dirty="0"/>
                <a:t>,</a:t>
              </a:r>
              <a:r>
                <a:rPr lang="en-US" dirty="0">
                  <a:solidFill>
                    <a:srgbClr val="4C4034"/>
                  </a:solidFill>
                </a:rPr>
                <a:t>AB</a:t>
              </a:r>
            </a:p>
          </p:txBody>
        </p:sp>
        <p:sp>
          <p:nvSpPr>
            <p:cNvPr id="1075" name="TextBox 1074">
              <a:extLst>
                <a:ext uri="{FF2B5EF4-FFF2-40B4-BE49-F238E27FC236}">
                  <a16:creationId xmlns:a16="http://schemas.microsoft.com/office/drawing/2014/main" id="{0E69748C-FBBD-2A82-90E3-8FC1660D4770}"/>
                </a:ext>
              </a:extLst>
            </p:cNvPr>
            <p:cNvSpPr txBox="1"/>
            <p:nvPr/>
          </p:nvSpPr>
          <p:spPr>
            <a:xfrm>
              <a:off x="19692287" y="6007358"/>
              <a:ext cx="814647" cy="307777"/>
            </a:xfrm>
            <a:prstGeom prst="rect">
              <a:avLst/>
            </a:prstGeom>
            <a:noFill/>
          </p:spPr>
          <p:txBody>
            <a:bodyPr wrap="none" rtlCol="0">
              <a:spAutoFit/>
            </a:bodyPr>
            <a:lstStyle/>
            <a:p>
              <a:r>
                <a:rPr lang="en-US" dirty="0">
                  <a:solidFill>
                    <a:srgbClr val="FF7F0E"/>
                  </a:solidFill>
                </a:rPr>
                <a:t>A</a:t>
              </a:r>
              <a:r>
                <a:rPr lang="en-US" dirty="0"/>
                <a:t>,</a:t>
              </a:r>
              <a:r>
                <a:rPr lang="en-US" dirty="0">
                  <a:solidFill>
                    <a:srgbClr val="56B4E9"/>
                  </a:solidFill>
                </a:rPr>
                <a:t>A</a:t>
              </a:r>
              <a:r>
                <a:rPr lang="en-US" dirty="0"/>
                <a:t>,</a:t>
              </a:r>
              <a:r>
                <a:rPr lang="en-US" dirty="0">
                  <a:solidFill>
                    <a:srgbClr val="2CA02C"/>
                  </a:solidFill>
                </a:rPr>
                <a:t>B</a:t>
              </a:r>
              <a:r>
                <a:rPr lang="en-US" dirty="0"/>
                <a:t>,</a:t>
              </a:r>
              <a:r>
                <a:rPr lang="en-US" dirty="0">
                  <a:solidFill>
                    <a:srgbClr val="FF1493"/>
                  </a:solidFill>
                </a:rPr>
                <a:t>A</a:t>
              </a:r>
            </a:p>
          </p:txBody>
        </p:sp>
        <p:sp>
          <p:nvSpPr>
            <p:cNvPr id="1076" name="TextBox 1075">
              <a:extLst>
                <a:ext uri="{FF2B5EF4-FFF2-40B4-BE49-F238E27FC236}">
                  <a16:creationId xmlns:a16="http://schemas.microsoft.com/office/drawing/2014/main" id="{9E156694-438C-192D-5658-F830B142EEA0}"/>
                </a:ext>
              </a:extLst>
            </p:cNvPr>
            <p:cNvSpPr txBox="1"/>
            <p:nvPr/>
          </p:nvSpPr>
          <p:spPr>
            <a:xfrm>
              <a:off x="20755805" y="6935989"/>
              <a:ext cx="814647" cy="307777"/>
            </a:xfrm>
            <a:prstGeom prst="rect">
              <a:avLst/>
            </a:prstGeom>
            <a:noFill/>
          </p:spPr>
          <p:txBody>
            <a:bodyPr wrap="none" rtlCol="0">
              <a:spAutoFit/>
            </a:bodyPr>
            <a:lstStyle/>
            <a:p>
              <a:r>
                <a:rPr lang="en-US" dirty="0">
                  <a:solidFill>
                    <a:srgbClr val="FF7F0E"/>
                  </a:solidFill>
                </a:rPr>
                <a:t>B</a:t>
              </a:r>
              <a:r>
                <a:rPr lang="en-US" dirty="0"/>
                <a:t>,</a:t>
              </a:r>
              <a:r>
                <a:rPr lang="en-US" dirty="0">
                  <a:solidFill>
                    <a:srgbClr val="56B4E9"/>
                  </a:solidFill>
                </a:rPr>
                <a:t>B</a:t>
              </a:r>
              <a:r>
                <a:rPr lang="en-US" dirty="0"/>
                <a:t>,</a:t>
              </a:r>
              <a:r>
                <a:rPr lang="en-US" dirty="0">
                  <a:solidFill>
                    <a:srgbClr val="2CA02C"/>
                  </a:solidFill>
                </a:rPr>
                <a:t>A</a:t>
              </a:r>
              <a:r>
                <a:rPr lang="en-US" dirty="0"/>
                <a:t>,</a:t>
              </a:r>
              <a:r>
                <a:rPr lang="en-US" dirty="0">
                  <a:solidFill>
                    <a:srgbClr val="FF1493"/>
                  </a:solidFill>
                </a:rPr>
                <a:t>B</a:t>
              </a:r>
            </a:p>
          </p:txBody>
        </p:sp>
        <p:sp>
          <p:nvSpPr>
            <p:cNvPr id="1077" name="TextBox 1076">
              <a:extLst>
                <a:ext uri="{FF2B5EF4-FFF2-40B4-BE49-F238E27FC236}">
                  <a16:creationId xmlns:a16="http://schemas.microsoft.com/office/drawing/2014/main" id="{FE7F0A6F-EF2A-2441-D6CF-5FA3996C76F6}"/>
                </a:ext>
              </a:extLst>
            </p:cNvPr>
            <p:cNvSpPr txBox="1"/>
            <p:nvPr/>
          </p:nvSpPr>
          <p:spPr>
            <a:xfrm>
              <a:off x="20368373" y="8093150"/>
              <a:ext cx="954107" cy="307777"/>
            </a:xfrm>
            <a:prstGeom prst="rect">
              <a:avLst/>
            </a:prstGeom>
            <a:noFill/>
          </p:spPr>
          <p:txBody>
            <a:bodyPr wrap="none" rtlCol="0">
              <a:spAutoFit/>
            </a:bodyPr>
            <a:lstStyle/>
            <a:p>
              <a:r>
                <a:rPr lang="en-US" dirty="0">
                  <a:solidFill>
                    <a:srgbClr val="FF7F0E"/>
                  </a:solidFill>
                </a:rPr>
                <a:t>B</a:t>
              </a:r>
              <a:r>
                <a:rPr lang="en-US" dirty="0"/>
                <a:t>,</a:t>
              </a:r>
              <a:r>
                <a:rPr lang="en-US" dirty="0">
                  <a:solidFill>
                    <a:srgbClr val="56B4E9"/>
                  </a:solidFill>
                </a:rPr>
                <a:t>BC</a:t>
              </a:r>
              <a:r>
                <a:rPr lang="en-US" dirty="0"/>
                <a:t>,</a:t>
              </a:r>
              <a:r>
                <a:rPr lang="en-US" dirty="0">
                  <a:solidFill>
                    <a:srgbClr val="2CA02C"/>
                  </a:solidFill>
                </a:rPr>
                <a:t>C</a:t>
              </a:r>
              <a:r>
                <a:rPr lang="en-US" dirty="0"/>
                <a:t>,</a:t>
              </a:r>
              <a:r>
                <a:rPr lang="en-US" dirty="0">
                  <a:solidFill>
                    <a:srgbClr val="FF1493"/>
                  </a:solidFill>
                </a:rPr>
                <a:t>A</a:t>
              </a:r>
            </a:p>
          </p:txBody>
        </p:sp>
        <p:sp>
          <p:nvSpPr>
            <p:cNvPr id="1078" name="TextBox 1077">
              <a:extLst>
                <a:ext uri="{FF2B5EF4-FFF2-40B4-BE49-F238E27FC236}">
                  <a16:creationId xmlns:a16="http://schemas.microsoft.com/office/drawing/2014/main" id="{B69FA1A9-310F-1739-2024-E3F21CA497EB}"/>
                </a:ext>
              </a:extLst>
            </p:cNvPr>
            <p:cNvSpPr txBox="1"/>
            <p:nvPr/>
          </p:nvSpPr>
          <p:spPr>
            <a:xfrm>
              <a:off x="18313409" y="8028014"/>
              <a:ext cx="814647" cy="307777"/>
            </a:xfrm>
            <a:prstGeom prst="rect">
              <a:avLst/>
            </a:prstGeom>
            <a:noFill/>
          </p:spPr>
          <p:txBody>
            <a:bodyPr wrap="none" rtlCol="0">
              <a:spAutoFit/>
            </a:bodyPr>
            <a:lstStyle/>
            <a:p>
              <a:r>
                <a:rPr lang="en-US" dirty="0">
                  <a:solidFill>
                    <a:srgbClr val="FF7F0E"/>
                  </a:solidFill>
                </a:rPr>
                <a:t>A</a:t>
              </a:r>
              <a:r>
                <a:rPr lang="en-US" dirty="0"/>
                <a:t>,</a:t>
              </a:r>
              <a:r>
                <a:rPr lang="en-US" dirty="0">
                  <a:solidFill>
                    <a:srgbClr val="56B4E9"/>
                  </a:solidFill>
                </a:rPr>
                <a:t>A</a:t>
              </a:r>
              <a:r>
                <a:rPr lang="en-US" dirty="0"/>
                <a:t>,</a:t>
              </a:r>
              <a:r>
                <a:rPr lang="en-US" dirty="0">
                  <a:solidFill>
                    <a:srgbClr val="2CA02C"/>
                  </a:solidFill>
                </a:rPr>
                <a:t>B</a:t>
              </a:r>
              <a:r>
                <a:rPr lang="en-US" dirty="0"/>
                <a:t>,</a:t>
              </a:r>
              <a:r>
                <a:rPr lang="en-US" dirty="0">
                  <a:solidFill>
                    <a:srgbClr val="FF1493"/>
                  </a:solidFill>
                </a:rPr>
                <a:t>A</a:t>
              </a:r>
            </a:p>
          </p:txBody>
        </p:sp>
        <p:sp>
          <p:nvSpPr>
            <p:cNvPr id="1079" name="TextBox 1078">
              <a:extLst>
                <a:ext uri="{FF2B5EF4-FFF2-40B4-BE49-F238E27FC236}">
                  <a16:creationId xmlns:a16="http://schemas.microsoft.com/office/drawing/2014/main" id="{E28EA911-04F3-3926-A896-2240FA9C2F23}"/>
                </a:ext>
              </a:extLst>
            </p:cNvPr>
            <p:cNvSpPr txBox="1"/>
            <p:nvPr/>
          </p:nvSpPr>
          <p:spPr>
            <a:xfrm>
              <a:off x="14530769" y="6003336"/>
              <a:ext cx="1064715" cy="307777"/>
            </a:xfrm>
            <a:prstGeom prst="rect">
              <a:avLst/>
            </a:prstGeom>
            <a:noFill/>
          </p:spPr>
          <p:txBody>
            <a:bodyPr wrap="none" rtlCol="0">
              <a:spAutoFit/>
            </a:bodyPr>
            <a:lstStyle/>
            <a:p>
              <a:r>
                <a:rPr lang="en-US" dirty="0">
                  <a:solidFill>
                    <a:srgbClr val="E69F00"/>
                  </a:solidFill>
                </a:rPr>
                <a:t>A</a:t>
              </a:r>
              <a:r>
                <a:rPr lang="en-US" dirty="0"/>
                <a:t>,</a:t>
              </a:r>
              <a:r>
                <a:rPr lang="en-US" dirty="0">
                  <a:solidFill>
                    <a:srgbClr val="6495ED"/>
                  </a:solidFill>
                </a:rPr>
                <a:t>AB</a:t>
              </a:r>
              <a:r>
                <a:rPr lang="en-US" dirty="0"/>
                <a:t>,</a:t>
              </a:r>
              <a:r>
                <a:rPr lang="en-US" dirty="0">
                  <a:solidFill>
                    <a:srgbClr val="8FBC8F"/>
                  </a:solidFill>
                </a:rPr>
                <a:t>BC</a:t>
              </a:r>
              <a:r>
                <a:rPr lang="en-US" dirty="0"/>
                <a:t>,</a:t>
              </a:r>
              <a:r>
                <a:rPr lang="en-US" dirty="0">
                  <a:solidFill>
                    <a:srgbClr val="FF69B4"/>
                  </a:solidFill>
                </a:rPr>
                <a:t>C</a:t>
              </a:r>
            </a:p>
          </p:txBody>
        </p:sp>
        <p:sp>
          <p:nvSpPr>
            <p:cNvPr id="1080" name="TextBox 1079">
              <a:extLst>
                <a:ext uri="{FF2B5EF4-FFF2-40B4-BE49-F238E27FC236}">
                  <a16:creationId xmlns:a16="http://schemas.microsoft.com/office/drawing/2014/main" id="{CDEDE84D-8442-4F4C-4D7E-9800D699169E}"/>
                </a:ext>
              </a:extLst>
            </p:cNvPr>
            <p:cNvSpPr txBox="1"/>
            <p:nvPr/>
          </p:nvSpPr>
          <p:spPr>
            <a:xfrm>
              <a:off x="15476527" y="6984577"/>
              <a:ext cx="824265" cy="307777"/>
            </a:xfrm>
            <a:prstGeom prst="rect">
              <a:avLst/>
            </a:prstGeom>
            <a:noFill/>
          </p:spPr>
          <p:txBody>
            <a:bodyPr wrap="none" rtlCol="0">
              <a:spAutoFit/>
            </a:bodyPr>
            <a:lstStyle/>
            <a:p>
              <a:r>
                <a:rPr lang="en-US" dirty="0">
                  <a:solidFill>
                    <a:srgbClr val="E69F00"/>
                  </a:solidFill>
                </a:rPr>
                <a:t>A</a:t>
              </a:r>
              <a:r>
                <a:rPr lang="en-US" dirty="0"/>
                <a:t>,</a:t>
              </a:r>
              <a:r>
                <a:rPr lang="en-US" dirty="0">
                  <a:solidFill>
                    <a:srgbClr val="6495ED"/>
                  </a:solidFill>
                </a:rPr>
                <a:t>A</a:t>
              </a:r>
              <a:r>
                <a:rPr lang="en-US" dirty="0"/>
                <a:t>,</a:t>
              </a:r>
              <a:r>
                <a:rPr lang="en-US" dirty="0">
                  <a:solidFill>
                    <a:srgbClr val="8FBC8F"/>
                  </a:solidFill>
                </a:rPr>
                <a:t>A</a:t>
              </a:r>
              <a:r>
                <a:rPr lang="en-US" dirty="0"/>
                <a:t>,</a:t>
              </a:r>
              <a:r>
                <a:rPr lang="en-US" dirty="0">
                  <a:solidFill>
                    <a:srgbClr val="FF69B4"/>
                  </a:solidFill>
                </a:rPr>
                <a:t>B</a:t>
              </a:r>
            </a:p>
          </p:txBody>
        </p:sp>
        <p:sp>
          <p:nvSpPr>
            <p:cNvPr id="1081" name="TextBox 1080">
              <a:extLst>
                <a:ext uri="{FF2B5EF4-FFF2-40B4-BE49-F238E27FC236}">
                  <a16:creationId xmlns:a16="http://schemas.microsoft.com/office/drawing/2014/main" id="{06410671-1D1A-F4D7-3845-4B9FBA180EE4}"/>
                </a:ext>
              </a:extLst>
            </p:cNvPr>
            <p:cNvSpPr txBox="1"/>
            <p:nvPr/>
          </p:nvSpPr>
          <p:spPr>
            <a:xfrm>
              <a:off x="15032547" y="7993881"/>
              <a:ext cx="824265" cy="307777"/>
            </a:xfrm>
            <a:prstGeom prst="rect">
              <a:avLst/>
            </a:prstGeom>
            <a:noFill/>
          </p:spPr>
          <p:txBody>
            <a:bodyPr wrap="none" rtlCol="0">
              <a:spAutoFit/>
            </a:bodyPr>
            <a:lstStyle/>
            <a:p>
              <a:r>
                <a:rPr lang="en-US" dirty="0">
                  <a:solidFill>
                    <a:srgbClr val="E69F00"/>
                  </a:solidFill>
                </a:rPr>
                <a:t>A</a:t>
              </a:r>
              <a:r>
                <a:rPr lang="en-US" dirty="0"/>
                <a:t>,</a:t>
              </a:r>
              <a:r>
                <a:rPr lang="en-US" dirty="0">
                  <a:solidFill>
                    <a:srgbClr val="6495ED"/>
                  </a:solidFill>
                </a:rPr>
                <a:t>A</a:t>
              </a:r>
              <a:r>
                <a:rPr lang="en-US" dirty="0"/>
                <a:t>,</a:t>
              </a:r>
              <a:r>
                <a:rPr lang="en-US" dirty="0">
                  <a:solidFill>
                    <a:srgbClr val="8FBC8F"/>
                  </a:solidFill>
                </a:rPr>
                <a:t>A</a:t>
              </a:r>
              <a:r>
                <a:rPr lang="en-US" dirty="0"/>
                <a:t>,</a:t>
              </a:r>
              <a:r>
                <a:rPr lang="en-US" dirty="0">
                  <a:solidFill>
                    <a:srgbClr val="FF69B4"/>
                  </a:solidFill>
                </a:rPr>
                <a:t>B</a:t>
              </a:r>
            </a:p>
          </p:txBody>
        </p:sp>
        <p:sp>
          <p:nvSpPr>
            <p:cNvPr id="1082" name="TextBox 1081">
              <a:extLst>
                <a:ext uri="{FF2B5EF4-FFF2-40B4-BE49-F238E27FC236}">
                  <a16:creationId xmlns:a16="http://schemas.microsoft.com/office/drawing/2014/main" id="{319A3C7F-0618-B4A8-5F55-61064D61A37E}"/>
                </a:ext>
              </a:extLst>
            </p:cNvPr>
            <p:cNvSpPr txBox="1"/>
            <p:nvPr/>
          </p:nvSpPr>
          <p:spPr>
            <a:xfrm>
              <a:off x="12968498" y="8214954"/>
              <a:ext cx="833883" cy="307777"/>
            </a:xfrm>
            <a:prstGeom prst="rect">
              <a:avLst/>
            </a:prstGeom>
            <a:noFill/>
          </p:spPr>
          <p:txBody>
            <a:bodyPr wrap="none" rtlCol="0">
              <a:spAutoFit/>
            </a:bodyPr>
            <a:lstStyle/>
            <a:p>
              <a:r>
                <a:rPr lang="en-US" dirty="0">
                  <a:solidFill>
                    <a:srgbClr val="E69F00"/>
                  </a:solidFill>
                </a:rPr>
                <a:t>A</a:t>
              </a:r>
              <a:r>
                <a:rPr lang="en-US" dirty="0"/>
                <a:t>,</a:t>
              </a:r>
              <a:r>
                <a:rPr lang="en-US" dirty="0">
                  <a:solidFill>
                    <a:srgbClr val="6495ED"/>
                  </a:solidFill>
                </a:rPr>
                <a:t>B</a:t>
              </a:r>
              <a:r>
                <a:rPr lang="en-US" dirty="0"/>
                <a:t>,</a:t>
              </a:r>
              <a:r>
                <a:rPr lang="en-US" dirty="0">
                  <a:solidFill>
                    <a:srgbClr val="8FBC8F"/>
                  </a:solidFill>
                </a:rPr>
                <a:t>C</a:t>
              </a:r>
              <a:r>
                <a:rPr lang="en-US" dirty="0"/>
                <a:t>,</a:t>
              </a:r>
              <a:r>
                <a:rPr lang="en-US" dirty="0">
                  <a:solidFill>
                    <a:srgbClr val="FF69B4"/>
                  </a:solidFill>
                </a:rPr>
                <a:t>D</a:t>
              </a:r>
            </a:p>
          </p:txBody>
        </p:sp>
        <p:sp>
          <p:nvSpPr>
            <p:cNvPr id="1083" name="TextBox 1082">
              <a:extLst>
                <a:ext uri="{FF2B5EF4-FFF2-40B4-BE49-F238E27FC236}">
                  <a16:creationId xmlns:a16="http://schemas.microsoft.com/office/drawing/2014/main" id="{30138F52-D741-A74B-A8F7-15928DABE2C3}"/>
                </a:ext>
              </a:extLst>
            </p:cNvPr>
            <p:cNvSpPr txBox="1"/>
            <p:nvPr/>
          </p:nvSpPr>
          <p:spPr>
            <a:xfrm>
              <a:off x="12694608" y="7002127"/>
              <a:ext cx="833883" cy="307777"/>
            </a:xfrm>
            <a:prstGeom prst="rect">
              <a:avLst/>
            </a:prstGeom>
            <a:noFill/>
          </p:spPr>
          <p:txBody>
            <a:bodyPr wrap="none" rtlCol="0">
              <a:spAutoFit/>
            </a:bodyPr>
            <a:lstStyle/>
            <a:p>
              <a:r>
                <a:rPr lang="en-US" dirty="0">
                  <a:solidFill>
                    <a:srgbClr val="E69F00"/>
                  </a:solidFill>
                </a:rPr>
                <a:t>A</a:t>
              </a:r>
              <a:r>
                <a:rPr lang="en-US" dirty="0"/>
                <a:t>,</a:t>
              </a:r>
              <a:r>
                <a:rPr lang="en-US" dirty="0">
                  <a:solidFill>
                    <a:srgbClr val="6495ED"/>
                  </a:solidFill>
                </a:rPr>
                <a:t>A</a:t>
              </a:r>
              <a:r>
                <a:rPr lang="en-US" dirty="0"/>
                <a:t>,</a:t>
              </a:r>
              <a:r>
                <a:rPr lang="en-US" dirty="0">
                  <a:solidFill>
                    <a:srgbClr val="8FBC8F"/>
                  </a:solidFill>
                </a:rPr>
                <a:t>B</a:t>
              </a:r>
              <a:r>
                <a:rPr lang="en-US" dirty="0"/>
                <a:t>,</a:t>
              </a:r>
              <a:r>
                <a:rPr lang="en-US" dirty="0">
                  <a:solidFill>
                    <a:srgbClr val="FF69B4"/>
                  </a:solidFill>
                </a:rPr>
                <a:t>C</a:t>
              </a:r>
            </a:p>
          </p:txBody>
        </p:sp>
        <p:pic>
          <p:nvPicPr>
            <p:cNvPr id="3" name="Picture 2" descr="A package of shrimp on a stick&#10;&#10;Description automatically generated">
              <a:extLst>
                <a:ext uri="{FF2B5EF4-FFF2-40B4-BE49-F238E27FC236}">
                  <a16:creationId xmlns:a16="http://schemas.microsoft.com/office/drawing/2014/main" id="{3CD1E74A-A5FF-A3AB-4D85-D864941EC529}"/>
                </a:ext>
              </a:extLst>
            </p:cNvPr>
            <p:cNvPicPr>
              <a:picLocks noChangeAspect="1"/>
            </p:cNvPicPr>
            <p:nvPr/>
          </p:nvPicPr>
          <p:blipFill>
            <a:blip r:embed="rId27"/>
            <a:stretch>
              <a:fillRect/>
            </a:stretch>
          </p:blipFill>
          <p:spPr>
            <a:xfrm>
              <a:off x="25364475" y="3462353"/>
              <a:ext cx="1811965" cy="1811965"/>
            </a:xfrm>
            <a:prstGeom prst="rect">
              <a:avLst/>
            </a:prstGeom>
          </p:spPr>
        </p:pic>
        <p:pic>
          <p:nvPicPr>
            <p:cNvPr id="5" name="Picture 4" descr="A bag of frozen shrimp&#10;&#10;Description automatically generated">
              <a:extLst>
                <a:ext uri="{FF2B5EF4-FFF2-40B4-BE49-F238E27FC236}">
                  <a16:creationId xmlns:a16="http://schemas.microsoft.com/office/drawing/2014/main" id="{FD8FCBE4-E710-F2B6-91B7-ACA005E37A54}"/>
                </a:ext>
              </a:extLst>
            </p:cNvPr>
            <p:cNvPicPr>
              <a:picLocks noChangeAspect="1"/>
            </p:cNvPicPr>
            <p:nvPr/>
          </p:nvPicPr>
          <p:blipFill>
            <a:blip r:embed="rId28"/>
            <a:stretch>
              <a:fillRect/>
            </a:stretch>
          </p:blipFill>
          <p:spPr>
            <a:xfrm>
              <a:off x="24519027" y="3662850"/>
              <a:ext cx="1018544" cy="1410970"/>
            </a:xfrm>
            <a:prstGeom prst="rect">
              <a:avLst/>
            </a:prstGeom>
          </p:spPr>
        </p:pic>
        <p:pic>
          <p:nvPicPr>
            <p:cNvPr id="7" name="Picture 6" descr="A bag of shrimp balls&#10;&#10;Description automatically generated">
              <a:extLst>
                <a:ext uri="{FF2B5EF4-FFF2-40B4-BE49-F238E27FC236}">
                  <a16:creationId xmlns:a16="http://schemas.microsoft.com/office/drawing/2014/main" id="{59D45BFD-FD94-E9B6-AE22-67B87F4E6425}"/>
                </a:ext>
              </a:extLst>
            </p:cNvPr>
            <p:cNvPicPr>
              <a:picLocks noChangeAspect="1"/>
            </p:cNvPicPr>
            <p:nvPr/>
          </p:nvPicPr>
          <p:blipFill>
            <a:blip r:embed="rId29"/>
            <a:stretch>
              <a:fillRect/>
            </a:stretch>
          </p:blipFill>
          <p:spPr>
            <a:xfrm>
              <a:off x="23494689" y="3680820"/>
              <a:ext cx="797088" cy="1375030"/>
            </a:xfrm>
            <a:prstGeom prst="rect">
              <a:avLst/>
            </a:prstGeom>
          </p:spPr>
        </p:pic>
        <p:pic>
          <p:nvPicPr>
            <p:cNvPr id="9" name="Picture 8" descr="A bag of frozen shrimp&#10;&#10;Description automatically generated">
              <a:extLst>
                <a:ext uri="{FF2B5EF4-FFF2-40B4-BE49-F238E27FC236}">
                  <a16:creationId xmlns:a16="http://schemas.microsoft.com/office/drawing/2014/main" id="{D70AEA89-6BED-3258-73A8-C686AA14832B}"/>
                </a:ext>
              </a:extLst>
            </p:cNvPr>
            <p:cNvPicPr>
              <a:picLocks noChangeAspect="1"/>
            </p:cNvPicPr>
            <p:nvPr/>
          </p:nvPicPr>
          <p:blipFill>
            <a:blip r:embed="rId30"/>
            <a:stretch>
              <a:fillRect/>
            </a:stretch>
          </p:blipFill>
          <p:spPr>
            <a:xfrm>
              <a:off x="22465417" y="3692505"/>
              <a:ext cx="802549" cy="1351661"/>
            </a:xfrm>
            <a:prstGeom prst="rect">
              <a:avLst/>
            </a:prstGeom>
          </p:spPr>
        </p:pic>
        <p:pic>
          <p:nvPicPr>
            <p:cNvPr id="15" name="Picture 14" descr="A package of tuna on a white background&#10;&#10;Description automatically generated">
              <a:extLst>
                <a:ext uri="{FF2B5EF4-FFF2-40B4-BE49-F238E27FC236}">
                  <a16:creationId xmlns:a16="http://schemas.microsoft.com/office/drawing/2014/main" id="{A3B4BB55-52B1-E78F-01D4-3D1172A92ECF}"/>
                </a:ext>
              </a:extLst>
            </p:cNvPr>
            <p:cNvPicPr>
              <a:picLocks noChangeAspect="1"/>
            </p:cNvPicPr>
            <p:nvPr/>
          </p:nvPicPr>
          <p:blipFill>
            <a:blip r:embed="rId31"/>
            <a:stretch>
              <a:fillRect/>
            </a:stretch>
          </p:blipFill>
          <p:spPr>
            <a:xfrm>
              <a:off x="30007298" y="3739663"/>
              <a:ext cx="1105264" cy="1337462"/>
            </a:xfrm>
            <a:prstGeom prst="rect">
              <a:avLst/>
            </a:prstGeom>
          </p:spPr>
        </p:pic>
        <p:pic>
          <p:nvPicPr>
            <p:cNvPr id="17" name="Picture 16" descr="A can of food with a label&#10;&#10;Description automatically generated">
              <a:extLst>
                <a:ext uri="{FF2B5EF4-FFF2-40B4-BE49-F238E27FC236}">
                  <a16:creationId xmlns:a16="http://schemas.microsoft.com/office/drawing/2014/main" id="{64DE54AA-D1A0-FAA2-8F11-1CEB61B7F74B}"/>
                </a:ext>
              </a:extLst>
            </p:cNvPr>
            <p:cNvPicPr>
              <a:picLocks noChangeAspect="1"/>
            </p:cNvPicPr>
            <p:nvPr/>
          </p:nvPicPr>
          <p:blipFill>
            <a:blip r:embed="rId32"/>
            <a:stretch>
              <a:fillRect/>
            </a:stretch>
          </p:blipFill>
          <p:spPr>
            <a:xfrm>
              <a:off x="27301970" y="3886409"/>
              <a:ext cx="1043970" cy="1043970"/>
            </a:xfrm>
            <a:prstGeom prst="rect">
              <a:avLst/>
            </a:prstGeom>
          </p:spPr>
        </p:pic>
        <p:cxnSp>
          <p:nvCxnSpPr>
            <p:cNvPr id="23" name="Straight Connector 22">
              <a:extLst>
                <a:ext uri="{FF2B5EF4-FFF2-40B4-BE49-F238E27FC236}">
                  <a16:creationId xmlns:a16="http://schemas.microsoft.com/office/drawing/2014/main" id="{E28A4F38-2776-D156-9F7C-799F5D0D14C6}"/>
                </a:ext>
              </a:extLst>
            </p:cNvPr>
            <p:cNvCxnSpPr>
              <a:cxnSpLocks/>
            </p:cNvCxnSpPr>
            <p:nvPr/>
          </p:nvCxnSpPr>
          <p:spPr>
            <a:xfrm>
              <a:off x="16976362" y="3982902"/>
              <a:ext cx="0" cy="640045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E8912C0-4154-A0A1-CED0-5E62DCF157F1}"/>
                </a:ext>
              </a:extLst>
            </p:cNvPr>
            <p:cNvCxnSpPr>
              <a:cxnSpLocks/>
            </p:cNvCxnSpPr>
            <p:nvPr/>
          </p:nvCxnSpPr>
          <p:spPr>
            <a:xfrm>
              <a:off x="22132562" y="3982902"/>
              <a:ext cx="0" cy="640045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8CAF7F6-EF0A-48E6-326D-18924DCE6B76}"/>
                </a:ext>
              </a:extLst>
            </p:cNvPr>
            <p:cNvCxnSpPr>
              <a:cxnSpLocks/>
            </p:cNvCxnSpPr>
            <p:nvPr/>
          </p:nvCxnSpPr>
          <p:spPr>
            <a:xfrm>
              <a:off x="27187162" y="3982902"/>
              <a:ext cx="0" cy="6400452"/>
            </a:xfrm>
            <a:prstGeom prst="line">
              <a:avLst/>
            </a:prstGeom>
            <a:ln w="38100"/>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16035</TotalTime>
  <Words>690</Words>
  <Application>Microsoft Office PowerPoint</Application>
  <PresentationFormat>Custom</PresentationFormat>
  <Paragraphs>55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Mahar</dc:creator>
  <cp:lastModifiedBy>Matthew Mahar</cp:lastModifiedBy>
  <cp:revision>31</cp:revision>
  <dcterms:modified xsi:type="dcterms:W3CDTF">2025-02-18T17:07:00Z</dcterms:modified>
</cp:coreProperties>
</file>